
<file path=[Content_Types].xml><?xml version="1.0" encoding="utf-8"?>
<Types xmlns="http://schemas.openxmlformats.org/package/2006/content-types">
  <Override PartName="/ppt/slideLayouts/slideLayout3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37.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slideLayouts/slideLayout51.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slideLayouts/slideLayout49.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371" r:id="rId2"/>
    <p:sldId id="451" r:id="rId3"/>
    <p:sldId id="322" r:id="rId4"/>
    <p:sldId id="442" r:id="rId5"/>
    <p:sldId id="452" r:id="rId6"/>
    <p:sldId id="467" r:id="rId7"/>
    <p:sldId id="468" r:id="rId8"/>
    <p:sldId id="469" r:id="rId9"/>
    <p:sldId id="445" r:id="rId10"/>
    <p:sldId id="444" r:id="rId11"/>
    <p:sldId id="470" r:id="rId12"/>
    <p:sldId id="443" r:id="rId13"/>
    <p:sldId id="472" r:id="rId14"/>
    <p:sldId id="461" r:id="rId15"/>
    <p:sldId id="462" r:id="rId16"/>
    <p:sldId id="466" r:id="rId17"/>
    <p:sldId id="464" r:id="rId18"/>
    <p:sldId id="465" r:id="rId19"/>
  </p:sldIdLst>
  <p:sldSz cx="9144000" cy="6858000" type="screen4x3"/>
  <p:notesSz cx="7099300" cy="10234613"/>
  <p:defaultTextStyle>
    <a:defPPr>
      <a:defRPr lang="de-DE"/>
    </a:defPPr>
    <a:lvl1pPr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D050"/>
    <a:srgbClr val="7F7F7F"/>
    <a:srgbClr val="00B0F0"/>
    <a:srgbClr val="CCFF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880" autoAdjust="0"/>
    <p:restoredTop sz="84368" autoAdjust="0"/>
  </p:normalViewPr>
  <p:slideViewPr>
    <p:cSldViewPr>
      <p:cViewPr>
        <p:scale>
          <a:sx n="100" d="100"/>
          <a:sy n="100" d="100"/>
        </p:scale>
        <p:origin x="-324" y="666"/>
      </p:cViewPr>
      <p:guideLst>
        <p:guide orient="horz" pos="2160"/>
        <p:guide pos="2880"/>
      </p:guideLst>
    </p:cSldViewPr>
  </p:slideViewPr>
  <p:notesTextViewPr>
    <p:cViewPr>
      <p:scale>
        <a:sx n="100" d="100"/>
        <a:sy n="100" d="100"/>
      </p:scale>
      <p:origin x="0" y="0"/>
    </p:cViewPr>
  </p:notesTextViewPr>
  <p:sorterViewPr>
    <p:cViewPr>
      <p:scale>
        <a:sx n="61" d="100"/>
        <a:sy n="61" d="100"/>
      </p:scale>
      <p:origin x="0" y="0"/>
    </p:cViewPr>
  </p:sorterViewPr>
  <p:notesViewPr>
    <p:cSldViewPr>
      <p:cViewPr varScale="1">
        <p:scale>
          <a:sx n="54" d="100"/>
          <a:sy n="54" d="100"/>
        </p:scale>
        <p:origin x="-3552" y="-96"/>
      </p:cViewPr>
      <p:guideLst>
        <p:guide orient="horz" pos="3223"/>
        <p:guide pos="2236"/>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363" cy="512304"/>
          </a:xfrm>
          <a:prstGeom prst="rect">
            <a:avLst/>
          </a:prstGeom>
        </p:spPr>
        <p:txBody>
          <a:bodyPr vert="horz" lIns="94430" tIns="47215" rIns="94430" bIns="47215" rtlCol="0"/>
          <a:lstStyle>
            <a:lvl1pPr algn="l" eaLnBrk="1" fontAlgn="auto" hangingPunct="1">
              <a:spcBef>
                <a:spcPts val="0"/>
              </a:spcBef>
              <a:spcAft>
                <a:spcPts val="0"/>
              </a:spcAft>
              <a:defRPr sz="1200">
                <a:latin typeface="+mn-lt"/>
                <a:ea typeface="+mn-ea"/>
                <a:cs typeface="+mn-cs"/>
              </a:defRPr>
            </a:lvl1pPr>
          </a:lstStyle>
          <a:p>
            <a:pPr>
              <a:defRPr/>
            </a:pPr>
            <a:endParaRPr lang="fr-FR"/>
          </a:p>
        </p:txBody>
      </p:sp>
      <p:sp>
        <p:nvSpPr>
          <p:cNvPr id="3" name="Espace réservé de la date 2"/>
          <p:cNvSpPr>
            <a:spLocks noGrp="1"/>
          </p:cNvSpPr>
          <p:nvPr>
            <p:ph type="dt" sz="quarter" idx="1"/>
          </p:nvPr>
        </p:nvSpPr>
        <p:spPr>
          <a:xfrm>
            <a:off x="4021294" y="0"/>
            <a:ext cx="3076363" cy="512304"/>
          </a:xfrm>
          <a:prstGeom prst="rect">
            <a:avLst/>
          </a:prstGeom>
        </p:spPr>
        <p:txBody>
          <a:bodyPr vert="horz" wrap="square" lIns="94430" tIns="47215" rIns="94430" bIns="47215" numCol="1" anchor="t" anchorCtr="0" compatLnSpc="1">
            <a:prstTxWarp prst="textNoShape">
              <a:avLst/>
            </a:prstTxWarp>
          </a:bodyPr>
          <a:lstStyle>
            <a:lvl1pPr algn="r" eaLnBrk="1" hangingPunct="1">
              <a:defRPr sz="1200">
                <a:latin typeface="Calibri" pitchFamily="34" charset="0"/>
                <a:ea typeface="ＭＳ Ｐゴシック" pitchFamily="-84" charset="-128"/>
              </a:defRPr>
            </a:lvl1pPr>
          </a:lstStyle>
          <a:p>
            <a:pPr>
              <a:defRPr/>
            </a:pPr>
            <a:fld id="{51D55E28-61E7-455E-9592-B65B8C5A9997}" type="datetimeFigureOut">
              <a:rPr lang="fr-FR"/>
              <a:pPr>
                <a:defRPr/>
              </a:pPr>
              <a:t>09/11/2015</a:t>
            </a:fld>
            <a:endParaRPr lang="fr-FR"/>
          </a:p>
        </p:txBody>
      </p:sp>
      <p:sp>
        <p:nvSpPr>
          <p:cNvPr id="4" name="Espace réservé du pied de page 3"/>
          <p:cNvSpPr>
            <a:spLocks noGrp="1"/>
          </p:cNvSpPr>
          <p:nvPr>
            <p:ph type="ftr" sz="quarter" idx="2"/>
          </p:nvPr>
        </p:nvSpPr>
        <p:spPr>
          <a:xfrm>
            <a:off x="0" y="9720673"/>
            <a:ext cx="3076363" cy="512303"/>
          </a:xfrm>
          <a:prstGeom prst="rect">
            <a:avLst/>
          </a:prstGeom>
        </p:spPr>
        <p:txBody>
          <a:bodyPr vert="horz" lIns="94430" tIns="47215" rIns="94430" bIns="47215" rtlCol="0" anchor="b"/>
          <a:lstStyle>
            <a:lvl1pPr algn="l" eaLnBrk="1" fontAlgn="auto" hangingPunct="1">
              <a:spcBef>
                <a:spcPts val="0"/>
              </a:spcBef>
              <a:spcAft>
                <a:spcPts val="0"/>
              </a:spcAft>
              <a:defRPr sz="1200">
                <a:latin typeface="+mn-lt"/>
                <a:ea typeface="+mn-ea"/>
                <a:cs typeface="+mn-cs"/>
              </a:defRPr>
            </a:lvl1pPr>
          </a:lstStyle>
          <a:p>
            <a:pPr>
              <a:defRPr/>
            </a:pPr>
            <a:endParaRPr lang="fr-FR"/>
          </a:p>
        </p:txBody>
      </p:sp>
      <p:sp>
        <p:nvSpPr>
          <p:cNvPr id="5" name="Espace réservé du numéro de diapositive 4"/>
          <p:cNvSpPr>
            <a:spLocks noGrp="1"/>
          </p:cNvSpPr>
          <p:nvPr>
            <p:ph type="sldNum" sz="quarter" idx="3"/>
          </p:nvPr>
        </p:nvSpPr>
        <p:spPr>
          <a:xfrm>
            <a:off x="4021294" y="9720673"/>
            <a:ext cx="3076363" cy="512303"/>
          </a:xfrm>
          <a:prstGeom prst="rect">
            <a:avLst/>
          </a:prstGeom>
        </p:spPr>
        <p:txBody>
          <a:bodyPr vert="horz" wrap="square" lIns="94430" tIns="47215" rIns="94430" bIns="47215" numCol="1" anchor="b" anchorCtr="0" compatLnSpc="1">
            <a:prstTxWarp prst="textNoShape">
              <a:avLst/>
            </a:prstTxWarp>
          </a:bodyPr>
          <a:lstStyle>
            <a:lvl1pPr algn="r" eaLnBrk="1" hangingPunct="1">
              <a:defRPr sz="1200">
                <a:latin typeface="Calibri" pitchFamily="34" charset="0"/>
              </a:defRPr>
            </a:lvl1pPr>
          </a:lstStyle>
          <a:p>
            <a:pPr>
              <a:defRPr/>
            </a:pPr>
            <a:fld id="{52126DA4-4E21-4F87-A935-C2D5A2747D38}" type="slidenum">
              <a:rPr lang="fr-FR" altLang="de-DE"/>
              <a:pPr>
                <a:defRPr/>
              </a:pPr>
              <a:t>‹N°›</a:t>
            </a:fld>
            <a:endParaRPr lang="fr-FR" alt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363" cy="512304"/>
          </a:xfrm>
          <a:prstGeom prst="rect">
            <a:avLst/>
          </a:prstGeom>
        </p:spPr>
        <p:txBody>
          <a:bodyPr vert="horz" lIns="94430" tIns="47215" rIns="94430" bIns="47215" rtlCol="0"/>
          <a:lstStyle>
            <a:lvl1pPr algn="l" eaLnBrk="1" fontAlgn="auto" hangingPunct="1">
              <a:spcBef>
                <a:spcPts val="0"/>
              </a:spcBef>
              <a:spcAft>
                <a:spcPts val="0"/>
              </a:spcAft>
              <a:defRPr sz="1200">
                <a:latin typeface="+mn-lt"/>
                <a:ea typeface="+mn-ea"/>
                <a:cs typeface="+mn-cs"/>
              </a:defRPr>
            </a:lvl1pPr>
          </a:lstStyle>
          <a:p>
            <a:pPr>
              <a:defRPr/>
            </a:pPr>
            <a:endParaRPr lang="fr-FR"/>
          </a:p>
        </p:txBody>
      </p:sp>
      <p:sp>
        <p:nvSpPr>
          <p:cNvPr id="3" name="Espace réservé de la date 2"/>
          <p:cNvSpPr>
            <a:spLocks noGrp="1"/>
          </p:cNvSpPr>
          <p:nvPr>
            <p:ph type="dt" idx="1"/>
          </p:nvPr>
        </p:nvSpPr>
        <p:spPr>
          <a:xfrm>
            <a:off x="4021294" y="0"/>
            <a:ext cx="3076363" cy="512304"/>
          </a:xfrm>
          <a:prstGeom prst="rect">
            <a:avLst/>
          </a:prstGeom>
        </p:spPr>
        <p:txBody>
          <a:bodyPr vert="horz" wrap="square" lIns="94430" tIns="47215" rIns="94430" bIns="47215" numCol="1" anchor="t" anchorCtr="0" compatLnSpc="1">
            <a:prstTxWarp prst="textNoShape">
              <a:avLst/>
            </a:prstTxWarp>
          </a:bodyPr>
          <a:lstStyle>
            <a:lvl1pPr algn="r" eaLnBrk="1" hangingPunct="1">
              <a:defRPr sz="1200">
                <a:latin typeface="Calibri" pitchFamily="34" charset="0"/>
                <a:ea typeface="ＭＳ Ｐゴシック" pitchFamily="-84" charset="-128"/>
              </a:defRPr>
            </a:lvl1pPr>
          </a:lstStyle>
          <a:p>
            <a:pPr>
              <a:defRPr/>
            </a:pPr>
            <a:fld id="{71F4C164-B565-4FCB-BFDA-444D83EC9AD7}" type="datetimeFigureOut">
              <a:rPr lang="fr-FR"/>
              <a:pPr>
                <a:defRPr/>
              </a:pPr>
              <a:t>09/11/2015</a:t>
            </a:fld>
            <a:endParaRPr lang="fr-FR"/>
          </a:p>
        </p:txBody>
      </p:sp>
      <p:sp>
        <p:nvSpPr>
          <p:cNvPr id="4" name="Espace réservé de l'image des diapositives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4430" tIns="47215" rIns="94430" bIns="47215" rtlCol="0" anchor="ctr"/>
          <a:lstStyle/>
          <a:p>
            <a:pPr lvl="0"/>
            <a:endParaRPr lang="fr-FR" noProof="0"/>
          </a:p>
        </p:txBody>
      </p:sp>
      <p:sp>
        <p:nvSpPr>
          <p:cNvPr id="5" name="Espace réservé des commentaires 4"/>
          <p:cNvSpPr>
            <a:spLocks noGrp="1"/>
          </p:cNvSpPr>
          <p:nvPr>
            <p:ph type="body" sz="quarter" idx="3"/>
          </p:nvPr>
        </p:nvSpPr>
        <p:spPr>
          <a:xfrm>
            <a:off x="709930" y="4861155"/>
            <a:ext cx="5679440" cy="4605821"/>
          </a:xfrm>
          <a:prstGeom prst="rect">
            <a:avLst/>
          </a:prstGeom>
        </p:spPr>
        <p:txBody>
          <a:bodyPr vert="horz" wrap="square" lIns="94430" tIns="47215" rIns="94430" bIns="47215" numCol="1" anchor="t" anchorCtr="0" compatLnSpc="1">
            <a:prstTxWarp prst="textNoShape">
              <a:avLst/>
            </a:prstTxWarp>
            <a:normAutofit/>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6" name="Espace réservé du pied de page 5"/>
          <p:cNvSpPr>
            <a:spLocks noGrp="1"/>
          </p:cNvSpPr>
          <p:nvPr>
            <p:ph type="ftr" sz="quarter" idx="4"/>
          </p:nvPr>
        </p:nvSpPr>
        <p:spPr>
          <a:xfrm>
            <a:off x="0" y="9720673"/>
            <a:ext cx="3076363" cy="512303"/>
          </a:xfrm>
          <a:prstGeom prst="rect">
            <a:avLst/>
          </a:prstGeom>
        </p:spPr>
        <p:txBody>
          <a:bodyPr vert="horz" lIns="94430" tIns="47215" rIns="94430" bIns="47215" rtlCol="0" anchor="b"/>
          <a:lstStyle>
            <a:lvl1pPr algn="l" eaLnBrk="1" fontAlgn="auto" hangingPunct="1">
              <a:spcBef>
                <a:spcPts val="0"/>
              </a:spcBef>
              <a:spcAft>
                <a:spcPts val="0"/>
              </a:spcAft>
              <a:defRPr sz="1200">
                <a:latin typeface="+mn-lt"/>
                <a:ea typeface="+mn-ea"/>
                <a:cs typeface="+mn-cs"/>
              </a:defRPr>
            </a:lvl1pPr>
          </a:lstStyle>
          <a:p>
            <a:pPr>
              <a:defRPr/>
            </a:pPr>
            <a:endParaRPr lang="fr-FR"/>
          </a:p>
        </p:txBody>
      </p:sp>
      <p:sp>
        <p:nvSpPr>
          <p:cNvPr id="7" name="Espace réservé du numéro de diapositive 6"/>
          <p:cNvSpPr>
            <a:spLocks noGrp="1"/>
          </p:cNvSpPr>
          <p:nvPr>
            <p:ph type="sldNum" sz="quarter" idx="5"/>
          </p:nvPr>
        </p:nvSpPr>
        <p:spPr>
          <a:xfrm>
            <a:off x="4021294" y="9720673"/>
            <a:ext cx="3076363" cy="512303"/>
          </a:xfrm>
          <a:prstGeom prst="rect">
            <a:avLst/>
          </a:prstGeom>
        </p:spPr>
        <p:txBody>
          <a:bodyPr vert="horz" wrap="square" lIns="94430" tIns="47215" rIns="94430" bIns="47215" numCol="1" anchor="b" anchorCtr="0" compatLnSpc="1">
            <a:prstTxWarp prst="textNoShape">
              <a:avLst/>
            </a:prstTxWarp>
          </a:bodyPr>
          <a:lstStyle>
            <a:lvl1pPr algn="r" eaLnBrk="1" hangingPunct="1">
              <a:defRPr sz="1200">
                <a:latin typeface="Calibri" pitchFamily="34" charset="0"/>
              </a:defRPr>
            </a:lvl1pPr>
          </a:lstStyle>
          <a:p>
            <a:pPr>
              <a:defRPr/>
            </a:pPr>
            <a:fld id="{815FB1A8-C726-4DEA-A7AA-B83C47C19129}" type="slidenum">
              <a:rPr lang="fr-FR" altLang="de-DE"/>
              <a:pPr>
                <a:defRPr/>
              </a:pPr>
              <a:t>‹N°›</a:t>
            </a:fld>
            <a:endParaRPr lang="fr-FR"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Folienbildplatzhalter 1"/>
          <p:cNvSpPr>
            <a:spLocks noGrp="1" noRot="1" noChangeAspect="1" noTextEdit="1"/>
          </p:cNvSpPr>
          <p:nvPr>
            <p:ph type="sldImg"/>
          </p:nvPr>
        </p:nvSpPr>
        <p:spPr bwMode="auto">
          <a:noFill/>
          <a:ln>
            <a:solidFill>
              <a:srgbClr val="000000"/>
            </a:solidFill>
            <a:miter lim="800000"/>
            <a:headEnd/>
            <a:tailEnd/>
          </a:ln>
        </p:spPr>
      </p:sp>
      <p:sp>
        <p:nvSpPr>
          <p:cNvPr id="74755" name="Notizenplatzhalter 2"/>
          <p:cNvSpPr>
            <a:spLocks noGrp="1"/>
          </p:cNvSpPr>
          <p:nvPr>
            <p:ph type="body" idx="1"/>
          </p:nvPr>
        </p:nvSpPr>
        <p:spPr bwMode="auto">
          <a:noFill/>
        </p:spPr>
        <p:txBody>
          <a:bodyPr/>
          <a:lstStyle/>
          <a:p>
            <a:endParaRPr lang="fr-FR" smtClean="0">
              <a:ea typeface="ＭＳ Ｐゴシック" pitchFamily="34" charset="-128"/>
            </a:endParaRPr>
          </a:p>
        </p:txBody>
      </p:sp>
      <p:sp>
        <p:nvSpPr>
          <p:cNvPr id="74756" name="Foliennummernplatzhalter 3"/>
          <p:cNvSpPr>
            <a:spLocks noGrp="1"/>
          </p:cNvSpPr>
          <p:nvPr>
            <p:ph type="sldNum" sz="quarter" idx="5"/>
          </p:nvPr>
        </p:nvSpPr>
        <p:spPr bwMode="auto">
          <a:noFill/>
          <a:ln>
            <a:miter lim="800000"/>
            <a:headEnd/>
            <a:tailEnd/>
          </a:ln>
        </p:spPr>
        <p:txBody>
          <a:bodyPr/>
          <a:lstStyle/>
          <a:p>
            <a:fld id="{2BE1B453-E8D0-4F27-9CC9-CE54EAA7A901}" type="slidenum">
              <a:rPr lang="fr-FR" altLang="de-DE" smtClean="0"/>
              <a:pPr/>
              <a:t>1</a:t>
            </a:fld>
            <a:endParaRPr lang="fr-FR" altLang="de-DE"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83971" name="Espace réservé des commentaires 2"/>
          <p:cNvSpPr>
            <a:spLocks noGrp="1"/>
          </p:cNvSpPr>
          <p:nvPr>
            <p:ph type="body" idx="1"/>
          </p:nvPr>
        </p:nvSpPr>
        <p:spPr bwMode="auto">
          <a:noFill/>
        </p:spPr>
        <p:txBody>
          <a:bodyPr/>
          <a:lstStyle/>
          <a:p>
            <a:r>
              <a:rPr lang="fr-CH" smtClean="0">
                <a:ea typeface="ＭＳ Ｐゴシック" pitchFamily="34" charset="-128"/>
              </a:rPr>
              <a:t>La charte si elle a du sens pour tous, devra encore être élaborée en s’inspirant du modèle du consens de Beutelsbach</a:t>
            </a:r>
          </a:p>
        </p:txBody>
      </p:sp>
      <p:sp>
        <p:nvSpPr>
          <p:cNvPr id="83972" name="Espace réservé du numéro de diapositive 3"/>
          <p:cNvSpPr>
            <a:spLocks noGrp="1"/>
          </p:cNvSpPr>
          <p:nvPr>
            <p:ph type="sldNum" sz="quarter" idx="5"/>
          </p:nvPr>
        </p:nvSpPr>
        <p:spPr bwMode="auto">
          <a:noFill/>
          <a:ln>
            <a:miter lim="800000"/>
            <a:headEnd/>
            <a:tailEnd/>
          </a:ln>
        </p:spPr>
        <p:txBody>
          <a:bodyPr/>
          <a:lstStyle/>
          <a:p>
            <a:fld id="{7C0C1A18-C5D0-4333-A9B1-4D75A4F4F42A}" type="slidenum">
              <a:rPr lang="fr-FR" altLang="de-DE" smtClean="0"/>
              <a:pPr/>
              <a:t>14</a:t>
            </a:fld>
            <a:endParaRPr lang="fr-FR" altLang="de-DE"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84995" name="Espace réservé des commentaires 2"/>
          <p:cNvSpPr>
            <a:spLocks noGrp="1"/>
          </p:cNvSpPr>
          <p:nvPr>
            <p:ph type="body" idx="1"/>
          </p:nvPr>
        </p:nvSpPr>
        <p:spPr bwMode="auto">
          <a:noFill/>
        </p:spPr>
        <p:txBody>
          <a:bodyPr/>
          <a:lstStyle/>
          <a:p>
            <a:r>
              <a:rPr lang="fr-CH" smtClean="0">
                <a:ea typeface="ＭＳ Ｐゴシック" pitchFamily="34" charset="-128"/>
              </a:rPr>
              <a:t>2 groupes de travail en allemand</a:t>
            </a:r>
          </a:p>
          <a:p>
            <a:r>
              <a:rPr lang="fr-CH" smtClean="0">
                <a:ea typeface="ＭＳ Ｐゴシック" pitchFamily="34" charset="-128"/>
              </a:rPr>
              <a:t>1 groupe de travail en français</a:t>
            </a:r>
          </a:p>
        </p:txBody>
      </p:sp>
      <p:sp>
        <p:nvSpPr>
          <p:cNvPr id="84996" name="Espace réservé du numéro de diapositive 3"/>
          <p:cNvSpPr>
            <a:spLocks noGrp="1"/>
          </p:cNvSpPr>
          <p:nvPr>
            <p:ph type="sldNum" sz="quarter" idx="5"/>
          </p:nvPr>
        </p:nvSpPr>
        <p:spPr bwMode="auto">
          <a:noFill/>
          <a:ln>
            <a:miter lim="800000"/>
            <a:headEnd/>
            <a:tailEnd/>
          </a:ln>
        </p:spPr>
        <p:txBody>
          <a:bodyPr/>
          <a:lstStyle/>
          <a:p>
            <a:fld id="{0FF47D46-FACF-44DB-8FFD-DC929531F744}" type="slidenum">
              <a:rPr lang="fr-FR" altLang="de-DE" smtClean="0"/>
              <a:pPr/>
              <a:t>15</a:t>
            </a:fld>
            <a:endParaRPr lang="fr-FR" altLang="de-DE"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86019" name="Espace réservé des commentaires 2"/>
          <p:cNvSpPr>
            <a:spLocks noGrp="1"/>
          </p:cNvSpPr>
          <p:nvPr>
            <p:ph type="body" idx="1"/>
          </p:nvPr>
        </p:nvSpPr>
        <p:spPr bwMode="auto">
          <a:noFill/>
        </p:spPr>
        <p:txBody>
          <a:bodyPr/>
          <a:lstStyle/>
          <a:p>
            <a:r>
              <a:rPr lang="fr-CH" smtClean="0">
                <a:ea typeface="ＭＳ Ｐゴシック" pitchFamily="34" charset="-128"/>
              </a:rPr>
              <a:t>Présenter les listes des réseaux par thème.</a:t>
            </a:r>
          </a:p>
          <a:p>
            <a:r>
              <a:rPr lang="fr-CH" smtClean="0">
                <a:ea typeface="ＭＳ Ｐゴシック" pitchFamily="34" charset="-128"/>
              </a:rPr>
              <a:t>Liste établie à partir de leur inscription formelle au réseau</a:t>
            </a:r>
          </a:p>
          <a:p>
            <a:r>
              <a:rPr lang="fr-CH" smtClean="0">
                <a:ea typeface="ＭＳ Ｐゴシック" pitchFamily="34" charset="-128"/>
              </a:rPr>
              <a:t>Beaucoup de réseaux et groupes de travail, il faudra voir ceux qui sont pertinents d’être représentés dans le réseau.  (par ex. LFP toutes les organisations impliquées sont dans le réseau donc pas nécessaire de communiquer entre réseau par contre intéressant de partager sur l’avancement de leur projet)</a:t>
            </a:r>
          </a:p>
          <a:p>
            <a:r>
              <a:rPr lang="fr-CH" smtClean="0">
                <a:ea typeface="ＭＳ Ｐゴシック" pitchFamily="34" charset="-128"/>
              </a:rPr>
              <a:t>Certains réseaux sont très bien représentés car beaucoup d’organisations y participent; autres réseaux sont très spécifiques.</a:t>
            </a:r>
          </a:p>
          <a:p>
            <a:r>
              <a:rPr lang="fr-CH" smtClean="0">
                <a:ea typeface="ＭＳ Ｐゴシック" pitchFamily="34" charset="-128"/>
              </a:rPr>
              <a:t>Intérêt de partager l’information au niveau national.</a:t>
            </a:r>
            <a:endParaRPr lang="de-CH" smtClean="0">
              <a:ea typeface="ＭＳ Ｐゴシック" pitchFamily="34" charset="-128"/>
            </a:endParaRPr>
          </a:p>
        </p:txBody>
      </p:sp>
      <p:sp>
        <p:nvSpPr>
          <p:cNvPr id="86020" name="Espace réservé du numéro de diapositive 3"/>
          <p:cNvSpPr>
            <a:spLocks noGrp="1"/>
          </p:cNvSpPr>
          <p:nvPr>
            <p:ph type="sldNum" sz="quarter" idx="5"/>
          </p:nvPr>
        </p:nvSpPr>
        <p:spPr bwMode="auto">
          <a:noFill/>
          <a:ln>
            <a:miter lim="800000"/>
            <a:headEnd/>
            <a:tailEnd/>
          </a:ln>
        </p:spPr>
        <p:txBody>
          <a:bodyPr/>
          <a:lstStyle/>
          <a:p>
            <a:fld id="{6919D70D-B694-411F-BD59-AE4B1F0CDAD7}" type="slidenum">
              <a:rPr lang="fr-FR" altLang="de-DE" smtClean="0"/>
              <a:pPr/>
              <a:t>16</a:t>
            </a:fld>
            <a:endParaRPr lang="fr-FR" altLang="de-DE"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87043" name="Espace réservé des commentaires 2"/>
          <p:cNvSpPr>
            <a:spLocks noGrp="1"/>
          </p:cNvSpPr>
          <p:nvPr>
            <p:ph type="body" idx="1"/>
          </p:nvPr>
        </p:nvSpPr>
        <p:spPr bwMode="auto">
          <a:noFill/>
        </p:spPr>
        <p:txBody>
          <a:bodyPr/>
          <a:lstStyle/>
          <a:p>
            <a:r>
              <a:rPr lang="fr-CH" smtClean="0">
                <a:ea typeface="ＭＳ Ｐゴシック" pitchFamily="34" charset="-128"/>
              </a:rPr>
              <a:t>-Journée pratique 11.11.2015 « L’EDD et les sujets qui font débat : quel enjeux pour l’école? » tous les 2 ans dans une HEP qui s’adresse prioritairement aux enseignants et formateurs, HEP Lausanne</a:t>
            </a:r>
          </a:p>
          <a:p>
            <a:r>
              <a:rPr lang="fr-CH" smtClean="0">
                <a:ea typeface="ＭＳ Ｐゴシック" pitchFamily="34" charset="-128"/>
              </a:rPr>
              <a:t>-espace21 01.12.15 « Comment financer son projet scolaire? Informations, témoignages et pratique » à l’intention des enseignants, étudiants, formateurs HEP soirée de présentation d’un projet d’un enseignant et information sur les aides financières les AE sont les bienvenus, locaux é21 Lausanne</a:t>
            </a:r>
          </a:p>
          <a:p>
            <a:endParaRPr lang="fr-CH" smtClean="0">
              <a:ea typeface="ＭＳ Ｐゴシック" pitchFamily="34" charset="-128"/>
            </a:endParaRPr>
          </a:p>
          <a:p>
            <a:r>
              <a:rPr lang="fr-CH" smtClean="0">
                <a:ea typeface="ＭＳ Ｐゴシック" pitchFamily="34" charset="-128"/>
              </a:rPr>
              <a:t>PNS 10 – 12. März 2016</a:t>
            </a:r>
          </a:p>
          <a:p>
            <a:r>
              <a:rPr lang="fr-CH" smtClean="0">
                <a:ea typeface="ＭＳ Ｐゴシック" pitchFamily="34" charset="-128"/>
              </a:rPr>
              <a:t>BNE-Kolloquium 2017</a:t>
            </a:r>
          </a:p>
        </p:txBody>
      </p:sp>
      <p:sp>
        <p:nvSpPr>
          <p:cNvPr id="87044" name="Espace réservé du numéro de diapositive 3"/>
          <p:cNvSpPr>
            <a:spLocks noGrp="1"/>
          </p:cNvSpPr>
          <p:nvPr>
            <p:ph type="sldNum" sz="quarter" idx="5"/>
          </p:nvPr>
        </p:nvSpPr>
        <p:spPr bwMode="auto">
          <a:noFill/>
          <a:ln>
            <a:miter lim="800000"/>
            <a:headEnd/>
            <a:tailEnd/>
          </a:ln>
        </p:spPr>
        <p:txBody>
          <a:bodyPr/>
          <a:lstStyle/>
          <a:p>
            <a:fld id="{AB4EE5D8-F27E-44B7-8A43-AEEE9D145329}" type="slidenum">
              <a:rPr lang="fr-FR" altLang="de-DE" smtClean="0"/>
              <a:pPr/>
              <a:t>17</a:t>
            </a:fld>
            <a:endParaRPr lang="fr-FR" altLang="de-DE"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Folienbildplatzhalter 1"/>
          <p:cNvSpPr>
            <a:spLocks noGrp="1" noRot="1" noChangeAspect="1" noTextEdit="1"/>
          </p:cNvSpPr>
          <p:nvPr>
            <p:ph type="sldImg"/>
          </p:nvPr>
        </p:nvSpPr>
        <p:spPr bwMode="auto">
          <a:noFill/>
          <a:ln>
            <a:solidFill>
              <a:srgbClr val="000000"/>
            </a:solidFill>
            <a:miter lim="800000"/>
            <a:headEnd/>
            <a:tailEnd/>
          </a:ln>
        </p:spPr>
      </p:sp>
      <p:sp>
        <p:nvSpPr>
          <p:cNvPr id="75779" name="Notizenplatzhalter 2"/>
          <p:cNvSpPr>
            <a:spLocks noGrp="1"/>
          </p:cNvSpPr>
          <p:nvPr>
            <p:ph type="body" idx="1"/>
          </p:nvPr>
        </p:nvSpPr>
        <p:spPr bwMode="auto">
          <a:noFill/>
        </p:spPr>
        <p:txBody>
          <a:bodyPr/>
          <a:lstStyle/>
          <a:p>
            <a:r>
              <a:rPr lang="de-CH" smtClean="0">
                <a:ea typeface="ＭＳ Ｐゴシック" pitchFamily="34" charset="-128"/>
              </a:rPr>
              <a:t>33 Organisationen ganzen Tag </a:t>
            </a:r>
          </a:p>
          <a:p>
            <a:r>
              <a:rPr lang="de-CH" smtClean="0">
                <a:ea typeface="ＭＳ Ｐゴシック" pitchFamily="34" charset="-128"/>
              </a:rPr>
              <a:t>Nachmittag: 22 Organisationen</a:t>
            </a:r>
          </a:p>
          <a:p>
            <a:r>
              <a:rPr lang="de-CH" smtClean="0">
                <a:ea typeface="ＭＳ Ｐゴシック" pitchFamily="34" charset="-128"/>
              </a:rPr>
              <a:t>	14 d</a:t>
            </a:r>
          </a:p>
          <a:p>
            <a:r>
              <a:rPr lang="de-CH" smtClean="0">
                <a:ea typeface="ＭＳ Ｐゴシック" pitchFamily="34" charset="-128"/>
              </a:rPr>
              <a:t>	8f</a:t>
            </a:r>
          </a:p>
          <a:p>
            <a:r>
              <a:rPr lang="de-CH" smtClean="0">
                <a:ea typeface="ＭＳ Ｐゴシック" pitchFamily="34" charset="-128"/>
              </a:rPr>
              <a:t>	3 Gäste</a:t>
            </a:r>
          </a:p>
        </p:txBody>
      </p:sp>
      <p:sp>
        <p:nvSpPr>
          <p:cNvPr id="75780" name="Foliennummernplatzhalter 3"/>
          <p:cNvSpPr>
            <a:spLocks noGrp="1"/>
          </p:cNvSpPr>
          <p:nvPr>
            <p:ph type="sldNum" sz="quarter" idx="5"/>
          </p:nvPr>
        </p:nvSpPr>
        <p:spPr bwMode="auto">
          <a:noFill/>
          <a:ln>
            <a:miter lim="800000"/>
            <a:headEnd/>
            <a:tailEnd/>
          </a:ln>
        </p:spPr>
        <p:txBody>
          <a:bodyPr/>
          <a:lstStyle/>
          <a:p>
            <a:fld id="{778F3166-7785-43B2-B2E9-7931DB89C058}" type="slidenum">
              <a:rPr lang="fr-FR" altLang="de-DE" smtClean="0"/>
              <a:pPr/>
              <a:t>2</a:t>
            </a:fld>
            <a:endParaRPr lang="fr-FR" altLang="de-DE"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76803" name="Espace réservé des commentaires 2"/>
          <p:cNvSpPr>
            <a:spLocks noGrp="1"/>
          </p:cNvSpPr>
          <p:nvPr>
            <p:ph type="body" idx="1"/>
          </p:nvPr>
        </p:nvSpPr>
        <p:spPr bwMode="auto">
          <a:noFill/>
        </p:spPr>
        <p:txBody>
          <a:bodyPr/>
          <a:lstStyle/>
          <a:p>
            <a:endParaRPr lang="fr-FR" altLang="de-DE" smtClean="0">
              <a:ea typeface="ＭＳ Ｐゴシック" pitchFamily="34" charset="-128"/>
            </a:endParaRPr>
          </a:p>
        </p:txBody>
      </p:sp>
      <p:sp>
        <p:nvSpPr>
          <p:cNvPr id="76804" name="Espace réservé du numéro de diapositive 3"/>
          <p:cNvSpPr>
            <a:spLocks noGrp="1"/>
          </p:cNvSpPr>
          <p:nvPr>
            <p:ph type="sldNum" sz="quarter" idx="5"/>
          </p:nvPr>
        </p:nvSpPr>
        <p:spPr bwMode="auto">
          <a:noFill/>
          <a:ln>
            <a:miter lim="800000"/>
            <a:headEnd/>
            <a:tailEnd/>
          </a:ln>
        </p:spPr>
        <p:txBody>
          <a:bodyPr/>
          <a:lstStyle/>
          <a:p>
            <a:fld id="{51C29A4F-8A22-474D-9E7E-F42D57D05B1F}" type="slidenum">
              <a:rPr lang="fr-FR" altLang="de-DE" smtClean="0"/>
              <a:pPr/>
              <a:t>3</a:t>
            </a:fld>
            <a:endParaRPr lang="fr-FR" altLang="de-DE"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77827" name="Espace réservé des commentaires 2"/>
          <p:cNvSpPr>
            <a:spLocks noGrp="1"/>
          </p:cNvSpPr>
          <p:nvPr>
            <p:ph type="body" idx="1"/>
          </p:nvPr>
        </p:nvSpPr>
        <p:spPr bwMode="auto">
          <a:noFill/>
        </p:spPr>
        <p:txBody>
          <a:bodyPr/>
          <a:lstStyle/>
          <a:p>
            <a:pPr eaLnBrk="1" hangingPunct="1">
              <a:spcBef>
                <a:spcPct val="0"/>
              </a:spcBef>
            </a:pPr>
            <a:endParaRPr lang="fr-FR" altLang="de-DE" smtClean="0">
              <a:ea typeface="ＭＳ Ｐゴシック" pitchFamily="34" charset="-128"/>
            </a:endParaRPr>
          </a:p>
        </p:txBody>
      </p:sp>
      <p:sp>
        <p:nvSpPr>
          <p:cNvPr id="77828" name="Espace réservé du numéro de diapositive 3"/>
          <p:cNvSpPr>
            <a:spLocks noGrp="1"/>
          </p:cNvSpPr>
          <p:nvPr>
            <p:ph type="sldNum" sz="quarter" idx="5"/>
          </p:nvPr>
        </p:nvSpPr>
        <p:spPr bwMode="auto">
          <a:noFill/>
          <a:ln>
            <a:miter lim="800000"/>
            <a:headEnd/>
            <a:tailEnd/>
          </a:ln>
        </p:spPr>
        <p:txBody>
          <a:bodyPr/>
          <a:lstStyle/>
          <a:p>
            <a:fld id="{B63CBC29-856E-43FD-B40A-53D95B054FD7}" type="slidenum">
              <a:rPr lang="fr-FR" altLang="de-DE" smtClean="0"/>
              <a:pPr/>
              <a:t>4</a:t>
            </a:fld>
            <a:endParaRPr lang="fr-FR" altLang="de-DE"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78851" name="Espace réservé des commentaires 2"/>
          <p:cNvSpPr>
            <a:spLocks noGrp="1"/>
          </p:cNvSpPr>
          <p:nvPr>
            <p:ph type="body" idx="1"/>
          </p:nvPr>
        </p:nvSpPr>
        <p:spPr bwMode="auto">
          <a:noFill/>
        </p:spPr>
        <p:txBody>
          <a:bodyPr/>
          <a:lstStyle/>
          <a:p>
            <a:r>
              <a:rPr lang="fr-CH" smtClean="0">
                <a:ea typeface="ＭＳ Ｐゴシック" pitchFamily="34" charset="-128"/>
              </a:rPr>
              <a:t>Le dvlpt des critères qualité est un processus qui a déjà été commencé dans les fondations précédentes, FEE et FED qui avaient développés leur propres critères qualité. </a:t>
            </a:r>
          </a:p>
          <a:p>
            <a:r>
              <a:rPr lang="fr-CH" smtClean="0">
                <a:ea typeface="ＭＳ Ｐゴシック" pitchFamily="34" charset="-128"/>
              </a:rPr>
              <a:t>Maintenant é21 a développé une compréhension de l’EDD ( présentée à l’occasion d’H21) et c’est sur la base de cette compréhension qu’ont été défini des critères de qualité valable pour tous les produits et évaluations d’é21. Des critères spécifiques à chaque produits ont été ajouté et donc pour les prestations des acteurs extrascolaires, on a tenu compte de l’expérience des anciens critères développés par la FEE et la FED.</a:t>
            </a:r>
          </a:p>
          <a:p>
            <a:r>
              <a:rPr lang="fr-CH" smtClean="0">
                <a:ea typeface="ＭＳ Ｐゴシック" pitchFamily="34" charset="-128"/>
              </a:rPr>
              <a:t>Nous avons testé une première fois ces critères sur des prestations des AA puis avons procédé à des modifications avant de vous les soumettre aujourd’hui.</a:t>
            </a:r>
          </a:p>
          <a:p>
            <a:r>
              <a:rPr lang="fr-CH" smtClean="0">
                <a:ea typeface="ＭＳ Ｐゴシック" pitchFamily="34" charset="-128"/>
              </a:rPr>
              <a:t>Votre retour permettra de prendre en compte votre point de vue pour la finalisation de ces critères et l’utilisation de ceux-ci pour l’entrée des projets dans la future base de données.</a:t>
            </a:r>
          </a:p>
        </p:txBody>
      </p:sp>
      <p:sp>
        <p:nvSpPr>
          <p:cNvPr id="78852" name="Espace réservé du numéro de diapositive 3"/>
          <p:cNvSpPr>
            <a:spLocks noGrp="1"/>
          </p:cNvSpPr>
          <p:nvPr>
            <p:ph type="sldNum" sz="quarter" idx="5"/>
          </p:nvPr>
        </p:nvSpPr>
        <p:spPr bwMode="auto">
          <a:noFill/>
          <a:ln>
            <a:miter lim="800000"/>
            <a:headEnd/>
            <a:tailEnd/>
          </a:ln>
        </p:spPr>
        <p:txBody>
          <a:bodyPr/>
          <a:lstStyle/>
          <a:p>
            <a:fld id="{E1E1CDCD-5B74-4C0C-B978-9CA24597354E}" type="slidenum">
              <a:rPr lang="fr-FR" altLang="de-DE" smtClean="0"/>
              <a:pPr/>
              <a:t>7</a:t>
            </a:fld>
            <a:endParaRPr lang="fr-FR" altLang="de-DE"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79875" name="Espace réservé des commentaires 2"/>
          <p:cNvSpPr>
            <a:spLocks noGrp="1"/>
          </p:cNvSpPr>
          <p:nvPr>
            <p:ph type="body" idx="1"/>
          </p:nvPr>
        </p:nvSpPr>
        <p:spPr bwMode="auto">
          <a:noFill/>
        </p:spPr>
        <p:txBody>
          <a:bodyPr/>
          <a:lstStyle/>
          <a:p>
            <a:r>
              <a:rPr lang="fr-CH" smtClean="0">
                <a:ea typeface="ＭＳ Ｐゴシック" pitchFamily="34" charset="-128"/>
              </a:rPr>
              <a:t>-Attente  évidente d’une expertise contenu (connaissances spécifiques et actualisation de ces connaissances)</a:t>
            </a:r>
          </a:p>
          <a:p>
            <a:r>
              <a:rPr lang="fr-CH" smtClean="0">
                <a:ea typeface="ＭＳ Ｐゴシック" pitchFamily="34" charset="-128"/>
              </a:rPr>
              <a:t>-Adéquation de l’intervention au public-cible, l’intervenant doit pouvoir adapter et savoir vulgariser son discours en fonction du public-cible (formation à la prise en charge du public cible et à la vulgarisation, expérience pédagogique ou échange de pratiques pédagogiques)</a:t>
            </a:r>
          </a:p>
          <a:p>
            <a:r>
              <a:rPr lang="fr-CH" smtClean="0">
                <a:ea typeface="ＭＳ Ｐゴシック" pitchFamily="34" charset="-128"/>
              </a:rPr>
              <a:t>=</a:t>
            </a:r>
            <a:r>
              <a:rPr lang="fr-CH" b="1" smtClean="0">
                <a:ea typeface="ＭＳ Ｐゴシック" pitchFamily="34" charset="-128"/>
              </a:rPr>
              <a:t>L’offre est menée par des spécialistes du contenu ayant une expérience pédagogique.</a:t>
            </a:r>
          </a:p>
          <a:p>
            <a:endParaRPr lang="fr-CH" smtClean="0">
              <a:ea typeface="ＭＳ Ｐゴシック" pitchFamily="34" charset="-128"/>
            </a:endParaRPr>
          </a:p>
          <a:p>
            <a:r>
              <a:rPr lang="fr-CH" smtClean="0">
                <a:ea typeface="ＭＳ Ｐゴシック" pitchFamily="34" charset="-128"/>
              </a:rPr>
              <a:t>-Intégration/ adaptation de la prestation aux réalités scolaires (prise en compte du plan d’études, prestations dans la continuité de l’enseignement)</a:t>
            </a:r>
          </a:p>
          <a:p>
            <a:r>
              <a:rPr lang="fr-CH" smtClean="0">
                <a:ea typeface="ＭＳ Ｐゴシック" pitchFamily="34" charset="-128"/>
              </a:rPr>
              <a:t>-co-construction  / adaptation de la prestation selon les intentions de l’enseignant. Pour que la prestation ait une véritable valeur pédagogique, qu’elle fasse sens, elle doit pouvoir s’intégrer dans le travail en cours de l’enseignant pour que celui-ci puisse la préparer en amont et la réinvestir après. Entretien avec l’enseignant pour savoir dans quel contexte il vous fait intervenir en classe et piste de travail pour préparer puis approfondir la prestation.</a:t>
            </a:r>
          </a:p>
          <a:p>
            <a:r>
              <a:rPr lang="fr-CH" smtClean="0">
                <a:ea typeface="ＭＳ Ｐゴシック" pitchFamily="34" charset="-128"/>
              </a:rPr>
              <a:t>= </a:t>
            </a:r>
            <a:r>
              <a:rPr lang="fr-CH" b="1" smtClean="0">
                <a:ea typeface="ＭＳ Ｐゴシック" pitchFamily="34" charset="-128"/>
              </a:rPr>
              <a:t>L’offre s’oriente selon les besoins de l’école et soutient les enseignants dans leur enseignement</a:t>
            </a:r>
          </a:p>
          <a:p>
            <a:endParaRPr lang="fr-CH" b="1" smtClean="0">
              <a:ea typeface="ＭＳ Ｐゴシック" pitchFamily="34" charset="-128"/>
            </a:endParaRPr>
          </a:p>
          <a:p>
            <a:r>
              <a:rPr lang="fr-CH" b="1" smtClean="0">
                <a:ea typeface="ＭＳ Ｐゴシック" pitchFamily="34" charset="-128"/>
              </a:rPr>
              <a:t>-</a:t>
            </a:r>
            <a:r>
              <a:rPr lang="fr-CH" smtClean="0">
                <a:ea typeface="ＭＳ Ｐゴシック" pitchFamily="34" charset="-128"/>
              </a:rPr>
              <a:t>prestation intégrée dans un processus qualité. Elle est testée dans des conditions réelle avant d’être mise en œuvre, elle est évaluée et les résulats de cette évaluation sont réinvestit pour améliorer la prestation dans un processus d’amélioration continu de la qualité.</a:t>
            </a:r>
          </a:p>
        </p:txBody>
      </p:sp>
      <p:sp>
        <p:nvSpPr>
          <p:cNvPr id="79876" name="Espace réservé du numéro de diapositive 3"/>
          <p:cNvSpPr>
            <a:spLocks noGrp="1"/>
          </p:cNvSpPr>
          <p:nvPr>
            <p:ph type="sldNum" sz="quarter" idx="5"/>
          </p:nvPr>
        </p:nvSpPr>
        <p:spPr bwMode="auto">
          <a:noFill/>
          <a:ln>
            <a:miter lim="800000"/>
            <a:headEnd/>
            <a:tailEnd/>
          </a:ln>
        </p:spPr>
        <p:txBody>
          <a:bodyPr/>
          <a:lstStyle/>
          <a:p>
            <a:fld id="{55A07F17-CD10-4173-9C1D-D1ADBAC07EE0}" type="slidenum">
              <a:rPr lang="fr-FR" altLang="de-DE" smtClean="0"/>
              <a:pPr/>
              <a:t>8</a:t>
            </a:fld>
            <a:endParaRPr lang="fr-FR" altLang="de-DE"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80899" name="Espace réservé des commentaires 2"/>
          <p:cNvSpPr>
            <a:spLocks noGrp="1"/>
          </p:cNvSpPr>
          <p:nvPr>
            <p:ph type="body" idx="1"/>
          </p:nvPr>
        </p:nvSpPr>
        <p:spPr bwMode="auto">
          <a:noFill/>
        </p:spPr>
        <p:txBody>
          <a:bodyPr/>
          <a:lstStyle/>
          <a:p>
            <a:r>
              <a:rPr lang="fr-CH" smtClean="0">
                <a:ea typeface="ＭＳ Ｐゴシック" pitchFamily="34" charset="-128"/>
              </a:rPr>
              <a:t>Teile A, B und C basieren auf einer Selbstdeklaration</a:t>
            </a:r>
          </a:p>
          <a:p>
            <a:r>
              <a:rPr lang="fr-CH" smtClean="0">
                <a:ea typeface="ＭＳ Ｐゴシック" pitchFamily="34" charset="-128"/>
              </a:rPr>
              <a:t>Diese SD beruht auf einer gegenseitigen Vertrauensbasis (in eine Charta festgehalten.</a:t>
            </a:r>
          </a:p>
          <a:p>
            <a:endParaRPr lang="fr-CH" smtClean="0">
              <a:ea typeface="ＭＳ Ｐゴシック" pitchFamily="34" charset="-128"/>
            </a:endParaRPr>
          </a:p>
          <a:p>
            <a:r>
              <a:rPr lang="fr-CH" smtClean="0">
                <a:ea typeface="ＭＳ Ｐゴシック" pitchFamily="34" charset="-128"/>
              </a:rPr>
              <a:t>Leitfaden zum Ausfüllen des Formulars wird noch gemacht</a:t>
            </a:r>
          </a:p>
          <a:p>
            <a:endParaRPr lang="fr-CH" smtClean="0">
              <a:ea typeface="ＭＳ Ｐゴシック" pitchFamily="34" charset="-128"/>
            </a:endParaRPr>
          </a:p>
          <a:p>
            <a:r>
              <a:rPr lang="fr-CH" smtClean="0">
                <a:ea typeface="ＭＳ Ｐゴシック" pitchFamily="34" charset="-128"/>
              </a:rPr>
              <a:t>Parties A B et C sont basée sur la confiance de leur auto-déclaration</a:t>
            </a:r>
          </a:p>
          <a:p>
            <a:r>
              <a:rPr lang="fr-CH" smtClean="0">
                <a:ea typeface="ＭＳ Ｐゴシック" pitchFamily="34" charset="-128"/>
              </a:rPr>
              <a:t>Un document d’aide au remplissage du formulaire doit encore être élaboré</a:t>
            </a:r>
          </a:p>
        </p:txBody>
      </p:sp>
      <p:sp>
        <p:nvSpPr>
          <p:cNvPr id="80900" name="Espace réservé du numéro de diapositive 3"/>
          <p:cNvSpPr>
            <a:spLocks noGrp="1"/>
          </p:cNvSpPr>
          <p:nvPr>
            <p:ph type="sldNum" sz="quarter" idx="5"/>
          </p:nvPr>
        </p:nvSpPr>
        <p:spPr bwMode="auto">
          <a:noFill/>
          <a:ln>
            <a:miter lim="800000"/>
            <a:headEnd/>
            <a:tailEnd/>
          </a:ln>
        </p:spPr>
        <p:txBody>
          <a:bodyPr/>
          <a:lstStyle/>
          <a:p>
            <a:fld id="{48E5F3E8-CD76-443F-B366-50757C947CE7}" type="slidenum">
              <a:rPr lang="fr-FR" altLang="de-DE" smtClean="0"/>
              <a:pPr/>
              <a:t>9</a:t>
            </a:fld>
            <a:endParaRPr lang="fr-FR" altLang="de-DE"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81923" name="Espace réservé des commentaires 2"/>
          <p:cNvSpPr>
            <a:spLocks noGrp="1"/>
          </p:cNvSpPr>
          <p:nvPr>
            <p:ph type="body" idx="1"/>
          </p:nvPr>
        </p:nvSpPr>
        <p:spPr bwMode="auto">
          <a:noFill/>
        </p:spPr>
        <p:txBody>
          <a:bodyPr/>
          <a:lstStyle/>
          <a:p>
            <a:r>
              <a:rPr lang="fr-CH" smtClean="0">
                <a:ea typeface="ＭＳ Ｐゴシック" pitchFamily="34" charset="-128"/>
              </a:rPr>
              <a:t>Il s’agit de montrer ici les compétences fortes = compétences fortement développées dans la prestation</a:t>
            </a:r>
          </a:p>
          <a:p>
            <a:r>
              <a:rPr lang="fr-CH" smtClean="0">
                <a:ea typeface="ＭＳ Ｐゴシック" pitchFamily="34" charset="-128"/>
              </a:rPr>
              <a:t>Un bon projet n’a pas besoin de développer toutes les compétences EDD, on veut connaître son orientation par rapport  à l’EDD.</a:t>
            </a:r>
          </a:p>
          <a:p>
            <a:r>
              <a:rPr lang="fr-CH" smtClean="0">
                <a:ea typeface="ＭＳ Ｐゴシック" pitchFamily="34" charset="-128"/>
              </a:rPr>
              <a:t>Hier geht es darum, die stark entwickelten BNE-Kompetenzen hervorzuheben (3 zentrale). Es müssen nicht alle Punkte angekreuzt werden</a:t>
            </a:r>
          </a:p>
        </p:txBody>
      </p:sp>
      <p:sp>
        <p:nvSpPr>
          <p:cNvPr id="81924" name="Espace réservé du numéro de diapositive 3"/>
          <p:cNvSpPr>
            <a:spLocks noGrp="1"/>
          </p:cNvSpPr>
          <p:nvPr>
            <p:ph type="sldNum" sz="quarter" idx="5"/>
          </p:nvPr>
        </p:nvSpPr>
        <p:spPr bwMode="auto">
          <a:noFill/>
          <a:ln>
            <a:miter lim="800000"/>
            <a:headEnd/>
            <a:tailEnd/>
          </a:ln>
        </p:spPr>
        <p:txBody>
          <a:bodyPr/>
          <a:lstStyle/>
          <a:p>
            <a:fld id="{1F9F31A0-B1EC-47D4-A341-CC015E7ACE3A}" type="slidenum">
              <a:rPr lang="fr-FR" altLang="de-DE" smtClean="0"/>
              <a:pPr/>
              <a:t>11</a:t>
            </a:fld>
            <a:endParaRPr lang="fr-FR" altLang="de-DE"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Folienbildplatzhalter 1"/>
          <p:cNvSpPr>
            <a:spLocks noGrp="1" noRot="1" noChangeAspect="1" noTextEdit="1"/>
          </p:cNvSpPr>
          <p:nvPr>
            <p:ph type="sldImg"/>
          </p:nvPr>
        </p:nvSpPr>
        <p:spPr bwMode="auto">
          <a:noFill/>
          <a:ln>
            <a:solidFill>
              <a:srgbClr val="000000"/>
            </a:solidFill>
            <a:miter lim="800000"/>
            <a:headEnd/>
            <a:tailEnd/>
          </a:ln>
        </p:spPr>
      </p:sp>
      <p:sp>
        <p:nvSpPr>
          <p:cNvPr id="82947" name="Notizenplatzhalter 2"/>
          <p:cNvSpPr>
            <a:spLocks noGrp="1"/>
          </p:cNvSpPr>
          <p:nvPr>
            <p:ph type="body" idx="1"/>
          </p:nvPr>
        </p:nvSpPr>
        <p:spPr bwMode="auto">
          <a:noFill/>
        </p:spPr>
        <p:txBody>
          <a:bodyPr/>
          <a:lstStyle/>
          <a:p>
            <a:r>
              <a:rPr lang="de-CH" smtClean="0">
                <a:ea typeface="ＭＳ Ｐゴシック" pitchFamily="34" charset="-128"/>
              </a:rPr>
              <a:t>Falls die Charta Sinn macht, muss sie noch erarbeitet werden</a:t>
            </a:r>
          </a:p>
          <a:p>
            <a:endParaRPr lang="de-CH" smtClean="0">
              <a:ea typeface="ＭＳ Ｐゴシック" pitchFamily="34" charset="-128"/>
            </a:endParaRPr>
          </a:p>
        </p:txBody>
      </p:sp>
      <p:sp>
        <p:nvSpPr>
          <p:cNvPr id="82948" name="Foliennummernplatzhalter 3"/>
          <p:cNvSpPr>
            <a:spLocks noGrp="1"/>
          </p:cNvSpPr>
          <p:nvPr>
            <p:ph type="sldNum" sz="quarter" idx="5"/>
          </p:nvPr>
        </p:nvSpPr>
        <p:spPr bwMode="auto">
          <a:noFill/>
          <a:ln>
            <a:miter lim="800000"/>
            <a:headEnd/>
            <a:tailEnd/>
          </a:ln>
        </p:spPr>
        <p:txBody>
          <a:bodyPr/>
          <a:lstStyle/>
          <a:p>
            <a:fld id="{63D62A97-0C8B-468E-ADCA-70108FCB7128}" type="slidenum">
              <a:rPr lang="fr-FR" altLang="de-DE" smtClean="0"/>
              <a:pPr/>
              <a:t>13</a:t>
            </a:fld>
            <a:endParaRPr lang="fr-FR" altLang="de-DE"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_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2088000" y="2512913"/>
            <a:ext cx="6768000" cy="1470025"/>
          </a:xfrm>
        </p:spPr>
        <p:txBody>
          <a:bodyPr/>
          <a:lstStyle>
            <a:lvl1pPr algn="l">
              <a:defRPr/>
            </a:lvl1pPr>
          </a:lstStyle>
          <a:p>
            <a:r>
              <a:rPr lang="fr-FR" smtClean="0"/>
              <a:t>Cliquez pour modifier le style du titre</a:t>
            </a:r>
            <a:endParaRPr lang="de-DE" dirty="0"/>
          </a:p>
        </p:txBody>
      </p:sp>
      <p:sp>
        <p:nvSpPr>
          <p:cNvPr id="3" name="Untertitel 2"/>
          <p:cNvSpPr>
            <a:spLocks noGrp="1"/>
          </p:cNvSpPr>
          <p:nvPr>
            <p:ph type="subTitle" idx="1"/>
          </p:nvPr>
        </p:nvSpPr>
        <p:spPr>
          <a:xfrm>
            <a:off x="2088000" y="4268688"/>
            <a:ext cx="6768000" cy="1752600"/>
          </a:xfrm>
        </p:spPr>
        <p:txBody>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de-DE"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900000" y="1980000"/>
            <a:ext cx="7776000" cy="1143000"/>
          </a:xfrm>
        </p:spPr>
        <p:txBody>
          <a:bodyPr/>
          <a:lstStyle/>
          <a:p>
            <a:r>
              <a:rPr lang="fr-FR" smtClean="0"/>
              <a:t>Cliquez pour modifier le style du titre</a:t>
            </a:r>
            <a:endParaRPr lang="de-DE" dirty="0"/>
          </a:p>
        </p:txBody>
      </p:sp>
      <p:sp>
        <p:nvSpPr>
          <p:cNvPr id="3" name="Inhaltsplatzhalter 2"/>
          <p:cNvSpPr>
            <a:spLocks noGrp="1"/>
          </p:cNvSpPr>
          <p:nvPr>
            <p:ph idx="1"/>
          </p:nvPr>
        </p:nvSpPr>
        <p:spPr>
          <a:xfrm>
            <a:off x="900000" y="3240001"/>
            <a:ext cx="7776000" cy="2925304"/>
          </a:xfrm>
        </p:spPr>
        <p:txBody>
          <a:bodyPr/>
          <a:lstStyle>
            <a:lvl1pPr>
              <a:buClr>
                <a:schemeClr val="bg1">
                  <a:lumMod val="75000"/>
                </a:schemeClr>
              </a:buClr>
              <a:buFont typeface="Wingdings" pitchFamily="2" charset="2"/>
              <a:buChar char="§"/>
              <a:defRPr sz="2400"/>
            </a:lvl1pPr>
            <a:lvl2pPr>
              <a:buClr>
                <a:schemeClr val="bg1">
                  <a:lumMod val="75000"/>
                </a:schemeClr>
              </a:buClr>
              <a:buFont typeface="Symbol" pitchFamily="18" charset="2"/>
              <a:buChar char="-"/>
              <a:defRPr/>
            </a:lvl2pPr>
            <a:lvl3pPr>
              <a:buClr>
                <a:schemeClr val="bg1">
                  <a:lumMod val="75000"/>
                </a:schemeClr>
              </a:buClr>
              <a:buFont typeface="TSTAR PRO" pitchFamily="50" charset="0"/>
              <a:buChar char="»"/>
              <a:defRPr/>
            </a:lvl3pPr>
            <a:lvl4pPr>
              <a:buClr>
                <a:schemeClr val="bg1">
                  <a:lumMod val="75000"/>
                </a:schemeClr>
              </a:buClr>
              <a:buFont typeface="TSTAR PRO" pitchFamily="50" charset="0"/>
              <a:buChar char="·"/>
              <a:defRPr/>
            </a:lvl4pPr>
            <a:lvl5pPr>
              <a:buClr>
                <a:schemeClr val="bg1">
                  <a:lumMod val="75000"/>
                </a:schemeClr>
              </a:buClr>
              <a:buFont typeface="Wingdings" pitchFamily="2" charset="2"/>
              <a:buChar char="v"/>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dirty="0"/>
          </a:p>
        </p:txBody>
      </p:sp>
      <p:sp>
        <p:nvSpPr>
          <p:cNvPr id="4" name="Datumsplatzhalter 3"/>
          <p:cNvSpPr>
            <a:spLocks noGrp="1"/>
          </p:cNvSpPr>
          <p:nvPr>
            <p:ph type="dt" sz="half" idx="10"/>
          </p:nvPr>
        </p:nvSpPr>
        <p:spPr>
          <a:xfrm>
            <a:off x="900113" y="6356350"/>
            <a:ext cx="1295400" cy="365125"/>
          </a:xfrm>
        </p:spPr>
        <p:txBody>
          <a:bodyPr/>
          <a:lstStyle>
            <a:lvl1pPr algn="l">
              <a:defRPr/>
            </a:lvl1pPr>
          </a:lstStyle>
          <a:p>
            <a:pPr>
              <a:defRPr/>
            </a:pPr>
            <a:fld id="{C1AE8178-D99C-4E5C-8958-967910D65ECD}" type="slidenum">
              <a:rPr lang="de-DE" altLang="de-DE"/>
              <a:pPr>
                <a:defRPr/>
              </a:pPr>
              <a:t>‹N°›</a:t>
            </a:fld>
            <a:endParaRPr lang="de-DE" alt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r>
              <a:rPr lang="de-DE"/>
              <a:t>11. Februar 2013</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el und Inhal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900000" y="1980000"/>
            <a:ext cx="7776000" cy="1143000"/>
          </a:xfrm>
        </p:spPr>
        <p:txBody>
          <a:bodyPr/>
          <a:lstStyle/>
          <a:p>
            <a:r>
              <a:rPr lang="fr-FR" smtClean="0"/>
              <a:t>Cliquez pour modifier le style du titre</a:t>
            </a:r>
            <a:endParaRPr lang="de-DE" dirty="0"/>
          </a:p>
        </p:txBody>
      </p:sp>
      <p:sp>
        <p:nvSpPr>
          <p:cNvPr id="3" name="Inhaltsplatzhalter 2"/>
          <p:cNvSpPr>
            <a:spLocks noGrp="1"/>
          </p:cNvSpPr>
          <p:nvPr>
            <p:ph idx="1"/>
          </p:nvPr>
        </p:nvSpPr>
        <p:spPr>
          <a:xfrm>
            <a:off x="900000" y="3240001"/>
            <a:ext cx="7776000" cy="2925304"/>
          </a:xfrm>
        </p:spPr>
        <p:txBody>
          <a:bodyPr/>
          <a:lstStyle>
            <a:lvl1pPr>
              <a:defRPr sz="2400"/>
            </a:lvl1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dirty="0"/>
          </a:p>
        </p:txBody>
      </p:sp>
      <p:sp>
        <p:nvSpPr>
          <p:cNvPr id="4" name="Datumsplatzhalter 3"/>
          <p:cNvSpPr>
            <a:spLocks noGrp="1"/>
          </p:cNvSpPr>
          <p:nvPr>
            <p:ph type="dt" sz="half" idx="10"/>
          </p:nvPr>
        </p:nvSpPr>
        <p:spPr>
          <a:xfrm>
            <a:off x="900113" y="6356350"/>
            <a:ext cx="1295400" cy="365125"/>
          </a:xfrm>
        </p:spPr>
        <p:txBody>
          <a:bodyPr/>
          <a:lstStyle>
            <a:lvl1pPr algn="l">
              <a:defRPr/>
            </a:lvl1pPr>
          </a:lstStyle>
          <a:p>
            <a:pPr>
              <a:defRPr/>
            </a:pPr>
            <a:fld id="{B71FB607-B742-4A0B-A94C-E03CC5C534A2}" type="slidenum">
              <a:rPr lang="de-DE" altLang="de-DE"/>
              <a:pPr>
                <a:defRPr/>
              </a:pPr>
              <a:t>‹N°›</a:t>
            </a:fld>
            <a:endParaRPr lang="de-DE" alt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r>
              <a:rPr lang="de-DE"/>
              <a:t>11. Februar 2013</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00000" y="4406900"/>
            <a:ext cx="7772400" cy="1362075"/>
          </a:xfrm>
        </p:spPr>
        <p:txBody>
          <a:bodyPr anchor="t">
            <a:normAutofit/>
          </a:bodyPr>
          <a:lstStyle>
            <a:lvl1pPr algn="l">
              <a:defRPr sz="3600" b="1" cap="all"/>
            </a:lvl1pPr>
          </a:lstStyle>
          <a:p>
            <a:r>
              <a:rPr lang="fr-FR" smtClean="0"/>
              <a:t>Cliquez pour modifier le style du titre</a:t>
            </a:r>
            <a:endParaRPr lang="de-DE" dirty="0"/>
          </a:p>
        </p:txBody>
      </p:sp>
      <p:sp>
        <p:nvSpPr>
          <p:cNvPr id="3" name="Textplatzhalter 2"/>
          <p:cNvSpPr>
            <a:spLocks noGrp="1"/>
          </p:cNvSpPr>
          <p:nvPr>
            <p:ph type="body" idx="1"/>
          </p:nvPr>
        </p:nvSpPr>
        <p:spPr>
          <a:xfrm>
            <a:off x="900000"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umsplatzhalter 3"/>
          <p:cNvSpPr>
            <a:spLocks noGrp="1"/>
          </p:cNvSpPr>
          <p:nvPr>
            <p:ph type="dt" sz="half" idx="10"/>
          </p:nvPr>
        </p:nvSpPr>
        <p:spPr>
          <a:xfrm>
            <a:off x="900113" y="6356350"/>
            <a:ext cx="1368425" cy="365125"/>
          </a:xfrm>
        </p:spPr>
        <p:txBody>
          <a:bodyPr/>
          <a:lstStyle>
            <a:lvl1pPr algn="l">
              <a:defRPr/>
            </a:lvl1pPr>
          </a:lstStyle>
          <a:p>
            <a:pPr>
              <a:defRPr/>
            </a:pPr>
            <a:fld id="{42F80F18-7C98-4D62-B623-74C552383EE6}" type="slidenum">
              <a:rPr lang="de-DE" altLang="de-DE"/>
              <a:pPr>
                <a:defRPr/>
              </a:pPr>
              <a:t>‹N°›</a:t>
            </a:fld>
            <a:endParaRPr lang="de-DE" alt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r>
              <a:rPr lang="de-DE"/>
              <a:t>11. Februar 2013</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1_Abschnittsüberschrif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900000" y="4406900"/>
            <a:ext cx="7772400" cy="1362075"/>
          </a:xfrm>
        </p:spPr>
        <p:txBody>
          <a:bodyPr anchor="t">
            <a:normAutofit/>
          </a:bodyPr>
          <a:lstStyle>
            <a:lvl1pPr algn="l">
              <a:defRPr sz="3600" b="1" cap="all"/>
            </a:lvl1pPr>
          </a:lstStyle>
          <a:p>
            <a:r>
              <a:rPr lang="fr-FR" smtClean="0"/>
              <a:t>Cliquez pour modifier le style du titre</a:t>
            </a:r>
            <a:endParaRPr lang="de-DE" dirty="0"/>
          </a:p>
        </p:txBody>
      </p:sp>
      <p:sp>
        <p:nvSpPr>
          <p:cNvPr id="3" name="Textplatzhalter 2"/>
          <p:cNvSpPr>
            <a:spLocks noGrp="1"/>
          </p:cNvSpPr>
          <p:nvPr>
            <p:ph type="body" idx="1"/>
          </p:nvPr>
        </p:nvSpPr>
        <p:spPr>
          <a:xfrm>
            <a:off x="900000"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umsplatzhalter 3"/>
          <p:cNvSpPr>
            <a:spLocks noGrp="1"/>
          </p:cNvSpPr>
          <p:nvPr>
            <p:ph type="dt" sz="half" idx="10"/>
          </p:nvPr>
        </p:nvSpPr>
        <p:spPr>
          <a:xfrm>
            <a:off x="900113" y="6356350"/>
            <a:ext cx="1368425" cy="365125"/>
          </a:xfrm>
        </p:spPr>
        <p:txBody>
          <a:bodyPr/>
          <a:lstStyle>
            <a:lvl1pPr algn="l">
              <a:defRPr/>
            </a:lvl1pPr>
          </a:lstStyle>
          <a:p>
            <a:pPr>
              <a:defRPr/>
            </a:pPr>
            <a:fld id="{1BC0E7A1-C656-499E-B975-116747ADFD81}" type="slidenum">
              <a:rPr lang="de-DE" altLang="de-DE"/>
              <a:pPr>
                <a:defRPr/>
              </a:pPr>
              <a:t>‹N°›</a:t>
            </a:fld>
            <a:endParaRPr lang="de-DE" alt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r>
              <a:rPr lang="de-DE"/>
              <a:t>11. Februar 2013</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2_Abschnittsüberschrift">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Gruppieren 49"/>
          <p:cNvGrpSpPr>
            <a:grpSpLocks/>
          </p:cNvGrpSpPr>
          <p:nvPr userDrawn="1"/>
        </p:nvGrpSpPr>
        <p:grpSpPr bwMode="auto">
          <a:xfrm>
            <a:off x="900113" y="6413500"/>
            <a:ext cx="8242300" cy="144463"/>
            <a:chOff x="3201777" y="6309032"/>
            <a:chExt cx="5940635" cy="216320"/>
          </a:xfrm>
        </p:grpSpPr>
        <p:sp>
          <p:nvSpPr>
            <p:cNvPr id="5" name="Rechteck 7"/>
            <p:cNvSpPr/>
            <p:nvPr/>
          </p:nvSpPr>
          <p:spPr>
            <a:xfrm>
              <a:off x="3201777" y="6309032"/>
              <a:ext cx="288336" cy="2163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6" name="Rechteck 8"/>
            <p:cNvSpPr/>
            <p:nvPr/>
          </p:nvSpPr>
          <p:spPr>
            <a:xfrm>
              <a:off x="3490113" y="6309032"/>
              <a:ext cx="287191" cy="2163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7" name="Rechteck 9"/>
            <p:cNvSpPr/>
            <p:nvPr/>
          </p:nvSpPr>
          <p:spPr>
            <a:xfrm>
              <a:off x="3768151" y="6309032"/>
              <a:ext cx="288336" cy="2163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8" name="Rechteck 10"/>
            <p:cNvSpPr/>
            <p:nvPr/>
          </p:nvSpPr>
          <p:spPr>
            <a:xfrm>
              <a:off x="4056487" y="6309032"/>
              <a:ext cx="287192" cy="2163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9" name="Rechteck 11"/>
            <p:cNvSpPr/>
            <p:nvPr/>
          </p:nvSpPr>
          <p:spPr>
            <a:xfrm>
              <a:off x="4334525" y="6309032"/>
              <a:ext cx="287191" cy="2163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0" name="Rechteck 12"/>
            <p:cNvSpPr/>
            <p:nvPr/>
          </p:nvSpPr>
          <p:spPr>
            <a:xfrm>
              <a:off x="4621717" y="6309032"/>
              <a:ext cx="288336" cy="2163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1" name="Rechteck 13"/>
            <p:cNvSpPr/>
            <p:nvPr/>
          </p:nvSpPr>
          <p:spPr>
            <a:xfrm>
              <a:off x="4900899" y="6309032"/>
              <a:ext cx="287192" cy="2163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2" name="Rechteck 14"/>
            <p:cNvSpPr/>
            <p:nvPr/>
          </p:nvSpPr>
          <p:spPr>
            <a:xfrm>
              <a:off x="5188091" y="6309032"/>
              <a:ext cx="288336" cy="2163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3" name="Rechteck 15"/>
            <p:cNvSpPr/>
            <p:nvPr/>
          </p:nvSpPr>
          <p:spPr>
            <a:xfrm>
              <a:off x="5466129" y="6309032"/>
              <a:ext cx="288336" cy="2163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4" name="Rechteck 16"/>
            <p:cNvSpPr/>
            <p:nvPr/>
          </p:nvSpPr>
          <p:spPr>
            <a:xfrm>
              <a:off x="5754465" y="6309032"/>
              <a:ext cx="288336" cy="2163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5" name="Rechteck 17"/>
            <p:cNvSpPr/>
            <p:nvPr/>
          </p:nvSpPr>
          <p:spPr>
            <a:xfrm>
              <a:off x="6032503" y="6309032"/>
              <a:ext cx="288336" cy="216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6" name="Rechteck 18"/>
            <p:cNvSpPr/>
            <p:nvPr/>
          </p:nvSpPr>
          <p:spPr>
            <a:xfrm>
              <a:off x="6320839" y="6309032"/>
              <a:ext cx="288336" cy="216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7" name="Rechteck 19"/>
            <p:cNvSpPr/>
            <p:nvPr/>
          </p:nvSpPr>
          <p:spPr>
            <a:xfrm>
              <a:off x="6598877" y="6309032"/>
              <a:ext cx="288336" cy="216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8" name="Rechteck 20"/>
            <p:cNvSpPr/>
            <p:nvPr/>
          </p:nvSpPr>
          <p:spPr>
            <a:xfrm>
              <a:off x="6887213" y="6309032"/>
              <a:ext cx="288336" cy="216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9" name="Rechteck 21"/>
            <p:cNvSpPr/>
            <p:nvPr/>
          </p:nvSpPr>
          <p:spPr>
            <a:xfrm>
              <a:off x="7165252" y="6309032"/>
              <a:ext cx="288336" cy="216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0" name="Rechteck 22"/>
            <p:cNvSpPr/>
            <p:nvPr/>
          </p:nvSpPr>
          <p:spPr>
            <a:xfrm>
              <a:off x="7443289" y="6309032"/>
              <a:ext cx="288336" cy="216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1" name="Rechteck 23"/>
            <p:cNvSpPr/>
            <p:nvPr/>
          </p:nvSpPr>
          <p:spPr>
            <a:xfrm>
              <a:off x="7722472" y="6309032"/>
              <a:ext cx="287192" cy="216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2" name="Rechteck 24"/>
            <p:cNvSpPr/>
            <p:nvPr/>
          </p:nvSpPr>
          <p:spPr>
            <a:xfrm>
              <a:off x="8009664" y="6309032"/>
              <a:ext cx="288336" cy="216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3" name="Rechteck 25"/>
            <p:cNvSpPr/>
            <p:nvPr/>
          </p:nvSpPr>
          <p:spPr>
            <a:xfrm>
              <a:off x="8287702" y="6309032"/>
              <a:ext cx="288336" cy="216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4" name="Rechteck 26"/>
            <p:cNvSpPr/>
            <p:nvPr/>
          </p:nvSpPr>
          <p:spPr>
            <a:xfrm>
              <a:off x="8576038" y="6309032"/>
              <a:ext cx="288336" cy="216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5" name="Rechteck 27"/>
            <p:cNvSpPr/>
            <p:nvPr/>
          </p:nvSpPr>
          <p:spPr>
            <a:xfrm>
              <a:off x="8854076" y="6309032"/>
              <a:ext cx="288336" cy="216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grpSp>
      <p:sp>
        <p:nvSpPr>
          <p:cNvPr id="2" name="Titel 1"/>
          <p:cNvSpPr>
            <a:spLocks noGrp="1"/>
          </p:cNvSpPr>
          <p:nvPr>
            <p:ph type="title"/>
          </p:nvPr>
        </p:nvSpPr>
        <p:spPr>
          <a:xfrm>
            <a:off x="900000" y="4406900"/>
            <a:ext cx="7772400" cy="1362075"/>
          </a:xfrm>
        </p:spPr>
        <p:txBody>
          <a:bodyPr anchor="t">
            <a:normAutofit/>
          </a:bodyPr>
          <a:lstStyle>
            <a:lvl1pPr algn="l">
              <a:defRPr sz="3600" b="1" cap="all"/>
            </a:lvl1pPr>
          </a:lstStyle>
          <a:p>
            <a:r>
              <a:rPr lang="fr-FR" smtClean="0"/>
              <a:t>Cliquez pour modifier le style du titre</a:t>
            </a:r>
            <a:endParaRPr lang="de-DE" dirty="0"/>
          </a:p>
        </p:txBody>
      </p:sp>
      <p:sp>
        <p:nvSpPr>
          <p:cNvPr id="3" name="Textplatzhalter 2"/>
          <p:cNvSpPr>
            <a:spLocks noGrp="1"/>
          </p:cNvSpPr>
          <p:nvPr>
            <p:ph type="body" idx="1"/>
          </p:nvPr>
        </p:nvSpPr>
        <p:spPr>
          <a:xfrm>
            <a:off x="900000"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26" name="Datumsplatzhalter 3"/>
          <p:cNvSpPr>
            <a:spLocks noGrp="1"/>
          </p:cNvSpPr>
          <p:nvPr>
            <p:ph type="dt" sz="half" idx="10"/>
          </p:nvPr>
        </p:nvSpPr>
        <p:spPr>
          <a:xfrm>
            <a:off x="900113" y="6356350"/>
            <a:ext cx="1368425" cy="365125"/>
          </a:xfrm>
        </p:spPr>
        <p:txBody>
          <a:bodyPr/>
          <a:lstStyle>
            <a:lvl1pPr algn="l">
              <a:defRPr/>
            </a:lvl1pPr>
          </a:lstStyle>
          <a:p>
            <a:pPr>
              <a:defRPr/>
            </a:pPr>
            <a:fld id="{F484783B-74DD-4167-BB80-23DC7AF178CF}" type="slidenum">
              <a:rPr lang="de-DE" altLang="de-DE"/>
              <a:pPr>
                <a:defRPr/>
              </a:pPr>
              <a:t>‹N°›</a:t>
            </a:fld>
            <a:endParaRPr lang="de-DE" altLang="de-DE"/>
          </a:p>
        </p:txBody>
      </p:sp>
      <p:sp>
        <p:nvSpPr>
          <p:cNvPr id="27" name="Fußzeilenplatzhalter 4"/>
          <p:cNvSpPr>
            <a:spLocks noGrp="1"/>
          </p:cNvSpPr>
          <p:nvPr>
            <p:ph type="ftr" sz="quarter" idx="11"/>
          </p:nvPr>
        </p:nvSpPr>
        <p:spPr/>
        <p:txBody>
          <a:bodyPr/>
          <a:lstStyle>
            <a:lvl1pPr>
              <a:defRPr/>
            </a:lvl1pPr>
          </a:lstStyle>
          <a:p>
            <a:pPr>
              <a:defRPr/>
            </a:pPr>
            <a:endParaRPr lang="de-DE"/>
          </a:p>
        </p:txBody>
      </p:sp>
      <p:sp>
        <p:nvSpPr>
          <p:cNvPr id="28" name="Foliennummernplatzhalter 5"/>
          <p:cNvSpPr>
            <a:spLocks noGrp="1"/>
          </p:cNvSpPr>
          <p:nvPr>
            <p:ph type="sldNum" sz="quarter" idx="12"/>
          </p:nvPr>
        </p:nvSpPr>
        <p:spPr/>
        <p:txBody>
          <a:bodyPr/>
          <a:lstStyle>
            <a:lvl1pPr>
              <a:defRPr/>
            </a:lvl1pPr>
          </a:lstStyle>
          <a:p>
            <a:pPr>
              <a:defRPr/>
            </a:pPr>
            <a:r>
              <a:rPr lang="de-DE"/>
              <a:t>11. Februar 2013</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900000" y="1980000"/>
            <a:ext cx="7776000" cy="1143000"/>
          </a:xfrm>
        </p:spPr>
        <p:txBody>
          <a:bodyPr>
            <a:normAutofit/>
          </a:bodyPr>
          <a:lstStyle>
            <a:lvl1pPr>
              <a:defRPr sz="2800"/>
            </a:lvl1pPr>
          </a:lstStyle>
          <a:p>
            <a:r>
              <a:rPr lang="fr-FR" smtClean="0"/>
              <a:t>Cliquez pour modifier le style du titre</a:t>
            </a:r>
            <a:endParaRPr lang="de-DE" dirty="0"/>
          </a:p>
        </p:txBody>
      </p:sp>
      <p:sp>
        <p:nvSpPr>
          <p:cNvPr id="3" name="Inhaltsplatzhalter 2"/>
          <p:cNvSpPr>
            <a:spLocks noGrp="1"/>
          </p:cNvSpPr>
          <p:nvPr>
            <p:ph sz="half" idx="1"/>
          </p:nvPr>
        </p:nvSpPr>
        <p:spPr>
          <a:xfrm>
            <a:off x="900000" y="3240001"/>
            <a:ext cx="3780000" cy="342936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dirty="0"/>
          </a:p>
        </p:txBody>
      </p:sp>
      <p:sp>
        <p:nvSpPr>
          <p:cNvPr id="4" name="Inhaltsplatzhalter 3"/>
          <p:cNvSpPr>
            <a:spLocks noGrp="1"/>
          </p:cNvSpPr>
          <p:nvPr>
            <p:ph sz="half" idx="2"/>
          </p:nvPr>
        </p:nvSpPr>
        <p:spPr>
          <a:xfrm>
            <a:off x="4896000" y="3240001"/>
            <a:ext cx="3780000" cy="342936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dirty="0"/>
          </a:p>
        </p:txBody>
      </p:sp>
      <p:sp>
        <p:nvSpPr>
          <p:cNvPr id="5" name="Datumsplatzhalter 4"/>
          <p:cNvSpPr>
            <a:spLocks noGrp="1"/>
          </p:cNvSpPr>
          <p:nvPr>
            <p:ph type="dt" sz="half" idx="10"/>
          </p:nvPr>
        </p:nvSpPr>
        <p:spPr/>
        <p:txBody>
          <a:bodyPr/>
          <a:lstStyle>
            <a:lvl1pPr algn="l">
              <a:defRPr/>
            </a:lvl1pPr>
          </a:lstStyle>
          <a:p>
            <a:pPr>
              <a:defRPr/>
            </a:pPr>
            <a:fld id="{0087F28F-1BCC-46D1-AFD7-2CA06A15B1D5}" type="slidenum">
              <a:rPr lang="de-DE" altLang="de-DE"/>
              <a:pPr>
                <a:defRPr/>
              </a:pPr>
              <a:t>‹N°›</a:t>
            </a:fld>
            <a:endParaRPr lang="de-DE" altLang="de-DE"/>
          </a:p>
        </p:txBody>
      </p:sp>
      <p:sp>
        <p:nvSpPr>
          <p:cNvPr id="6" name="Fußzeilenplatzhalter 5"/>
          <p:cNvSpPr>
            <a:spLocks noGrp="1"/>
          </p:cNvSpPr>
          <p:nvPr>
            <p:ph type="ftr" sz="quarter" idx="11"/>
          </p:nvPr>
        </p:nvSpPr>
        <p:spPr/>
        <p:txBody>
          <a:bodyPr/>
          <a:lstStyle>
            <a:lvl1pPr>
              <a:defRPr/>
            </a:lvl1pPr>
          </a:lstStyle>
          <a:p>
            <a:pPr>
              <a:defRPr/>
            </a:pPr>
            <a:endParaRPr lang="de-DE"/>
          </a:p>
        </p:txBody>
      </p:sp>
      <p:sp>
        <p:nvSpPr>
          <p:cNvPr id="7" name="Foliennummernplatzhalter 6"/>
          <p:cNvSpPr>
            <a:spLocks noGrp="1"/>
          </p:cNvSpPr>
          <p:nvPr>
            <p:ph type="sldNum" sz="quarter" idx="12"/>
          </p:nvPr>
        </p:nvSpPr>
        <p:spPr/>
        <p:txBody>
          <a:bodyPr/>
          <a:lstStyle>
            <a:lvl1pPr>
              <a:defRPr/>
            </a:lvl1pPr>
          </a:lstStyle>
          <a:p>
            <a:pPr>
              <a:defRPr/>
            </a:pPr>
            <a:r>
              <a:rPr lang="de-DE"/>
              <a:t>11. Februar 2013</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1_Zwei Inhalt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900000" y="1980000"/>
            <a:ext cx="7776000" cy="1143000"/>
          </a:xfrm>
        </p:spPr>
        <p:txBody>
          <a:bodyPr>
            <a:normAutofit/>
          </a:bodyPr>
          <a:lstStyle>
            <a:lvl1pPr>
              <a:defRPr sz="2800"/>
            </a:lvl1pPr>
          </a:lstStyle>
          <a:p>
            <a:r>
              <a:rPr lang="fr-FR" smtClean="0"/>
              <a:t>Cliquez pour modifier le style du titre</a:t>
            </a:r>
            <a:endParaRPr lang="de-DE" dirty="0"/>
          </a:p>
        </p:txBody>
      </p:sp>
      <p:sp>
        <p:nvSpPr>
          <p:cNvPr id="3" name="Inhaltsplatzhalter 2"/>
          <p:cNvSpPr>
            <a:spLocks noGrp="1"/>
          </p:cNvSpPr>
          <p:nvPr>
            <p:ph sz="half" idx="1"/>
          </p:nvPr>
        </p:nvSpPr>
        <p:spPr>
          <a:xfrm>
            <a:off x="900000" y="3240001"/>
            <a:ext cx="3780000" cy="342936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dirty="0"/>
          </a:p>
        </p:txBody>
      </p:sp>
      <p:sp>
        <p:nvSpPr>
          <p:cNvPr id="4" name="Inhaltsplatzhalter 3"/>
          <p:cNvSpPr>
            <a:spLocks noGrp="1"/>
          </p:cNvSpPr>
          <p:nvPr>
            <p:ph sz="half" idx="2"/>
          </p:nvPr>
        </p:nvSpPr>
        <p:spPr>
          <a:xfrm>
            <a:off x="4896000" y="3240001"/>
            <a:ext cx="3780000" cy="342936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dirty="0"/>
          </a:p>
        </p:txBody>
      </p:sp>
      <p:sp>
        <p:nvSpPr>
          <p:cNvPr id="5" name="Datumsplatzhalter 4"/>
          <p:cNvSpPr>
            <a:spLocks noGrp="1"/>
          </p:cNvSpPr>
          <p:nvPr>
            <p:ph type="dt" sz="half" idx="10"/>
          </p:nvPr>
        </p:nvSpPr>
        <p:spPr/>
        <p:txBody>
          <a:bodyPr/>
          <a:lstStyle>
            <a:lvl1pPr algn="l">
              <a:defRPr/>
            </a:lvl1pPr>
          </a:lstStyle>
          <a:p>
            <a:pPr>
              <a:defRPr/>
            </a:pPr>
            <a:fld id="{0A3C189B-B4C5-4E0F-A2DC-BE9D5CD1370D}" type="slidenum">
              <a:rPr lang="de-DE" altLang="de-DE"/>
              <a:pPr>
                <a:defRPr/>
              </a:pPr>
              <a:t>‹N°›</a:t>
            </a:fld>
            <a:endParaRPr lang="de-DE" altLang="de-DE"/>
          </a:p>
        </p:txBody>
      </p:sp>
      <p:sp>
        <p:nvSpPr>
          <p:cNvPr id="6" name="Fußzeilenplatzhalter 5"/>
          <p:cNvSpPr>
            <a:spLocks noGrp="1"/>
          </p:cNvSpPr>
          <p:nvPr>
            <p:ph type="ftr" sz="quarter" idx="11"/>
          </p:nvPr>
        </p:nvSpPr>
        <p:spPr/>
        <p:txBody>
          <a:bodyPr/>
          <a:lstStyle>
            <a:lvl1pPr>
              <a:defRPr/>
            </a:lvl1pPr>
          </a:lstStyle>
          <a:p>
            <a:pPr>
              <a:defRPr/>
            </a:pPr>
            <a:endParaRPr lang="de-DE"/>
          </a:p>
        </p:txBody>
      </p:sp>
      <p:sp>
        <p:nvSpPr>
          <p:cNvPr id="7" name="Foliennummernplatzhalter 6"/>
          <p:cNvSpPr>
            <a:spLocks noGrp="1"/>
          </p:cNvSpPr>
          <p:nvPr>
            <p:ph type="sldNum" sz="quarter" idx="12"/>
          </p:nvPr>
        </p:nvSpPr>
        <p:spPr/>
        <p:txBody>
          <a:bodyPr/>
          <a:lstStyle>
            <a:lvl1pPr>
              <a:defRPr/>
            </a:lvl1pPr>
          </a:lstStyle>
          <a:p>
            <a:pPr>
              <a:defRPr/>
            </a:pPr>
            <a:r>
              <a:rPr lang="de-DE"/>
              <a:t>11. Februar 2013</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_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900000" y="1980000"/>
            <a:ext cx="7776000" cy="1143000"/>
          </a:xfrm>
        </p:spPr>
        <p:txBody>
          <a:bodyPr>
            <a:normAutofit/>
          </a:bodyPr>
          <a:lstStyle>
            <a:lvl1pPr>
              <a:defRPr sz="2800"/>
            </a:lvl1pPr>
          </a:lstStyle>
          <a:p>
            <a:r>
              <a:rPr lang="fr-FR" smtClean="0"/>
              <a:t>Cliquez pour modifier le style du titre</a:t>
            </a:r>
            <a:endParaRPr lang="de-DE" dirty="0"/>
          </a:p>
        </p:txBody>
      </p:sp>
      <p:sp>
        <p:nvSpPr>
          <p:cNvPr id="3" name="Inhaltsplatzhalter 2"/>
          <p:cNvSpPr>
            <a:spLocks noGrp="1"/>
          </p:cNvSpPr>
          <p:nvPr>
            <p:ph sz="half" idx="1"/>
          </p:nvPr>
        </p:nvSpPr>
        <p:spPr>
          <a:xfrm>
            <a:off x="900000" y="3240001"/>
            <a:ext cx="3780000" cy="342936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dirty="0"/>
          </a:p>
        </p:txBody>
      </p:sp>
      <p:sp>
        <p:nvSpPr>
          <p:cNvPr id="4" name="Inhaltsplatzhalter 3"/>
          <p:cNvSpPr>
            <a:spLocks noGrp="1"/>
          </p:cNvSpPr>
          <p:nvPr>
            <p:ph sz="half" idx="2"/>
          </p:nvPr>
        </p:nvSpPr>
        <p:spPr>
          <a:xfrm>
            <a:off x="4896000" y="3240001"/>
            <a:ext cx="3780000" cy="342936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dirty="0"/>
          </a:p>
        </p:txBody>
      </p:sp>
      <p:sp>
        <p:nvSpPr>
          <p:cNvPr id="5" name="Datumsplatzhalter 4"/>
          <p:cNvSpPr>
            <a:spLocks noGrp="1"/>
          </p:cNvSpPr>
          <p:nvPr>
            <p:ph type="dt" sz="half" idx="10"/>
          </p:nvPr>
        </p:nvSpPr>
        <p:spPr/>
        <p:txBody>
          <a:bodyPr/>
          <a:lstStyle>
            <a:lvl1pPr algn="l">
              <a:defRPr/>
            </a:lvl1pPr>
          </a:lstStyle>
          <a:p>
            <a:pPr>
              <a:defRPr/>
            </a:pPr>
            <a:fld id="{AADD3878-80C3-428B-AD94-67F9E9E76998}" type="slidenum">
              <a:rPr lang="de-DE" altLang="de-DE"/>
              <a:pPr>
                <a:defRPr/>
              </a:pPr>
              <a:t>‹N°›</a:t>
            </a:fld>
            <a:endParaRPr lang="de-DE" altLang="de-DE"/>
          </a:p>
        </p:txBody>
      </p:sp>
      <p:sp>
        <p:nvSpPr>
          <p:cNvPr id="6" name="Fußzeilenplatzhalter 5"/>
          <p:cNvSpPr>
            <a:spLocks noGrp="1"/>
          </p:cNvSpPr>
          <p:nvPr>
            <p:ph type="ftr" sz="quarter" idx="11"/>
          </p:nvPr>
        </p:nvSpPr>
        <p:spPr/>
        <p:txBody>
          <a:bodyPr/>
          <a:lstStyle>
            <a:lvl1pPr>
              <a:defRPr/>
            </a:lvl1pPr>
          </a:lstStyle>
          <a:p>
            <a:pPr>
              <a:defRPr/>
            </a:pPr>
            <a:endParaRPr lang="de-DE"/>
          </a:p>
        </p:txBody>
      </p:sp>
      <p:sp>
        <p:nvSpPr>
          <p:cNvPr id="7" name="Foliennummernplatzhalter 6"/>
          <p:cNvSpPr>
            <a:spLocks noGrp="1"/>
          </p:cNvSpPr>
          <p:nvPr>
            <p:ph type="sldNum" sz="quarter" idx="12"/>
          </p:nvPr>
        </p:nvSpPr>
        <p:spPr/>
        <p:txBody>
          <a:bodyPr/>
          <a:lstStyle>
            <a:lvl1pPr>
              <a:defRPr/>
            </a:lvl1pPr>
          </a:lstStyle>
          <a:p>
            <a:pPr>
              <a:defRPr/>
            </a:pPr>
            <a:r>
              <a:rPr lang="de-DE"/>
              <a:t>11. Februar 2013</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900000" y="1980000"/>
            <a:ext cx="7776000" cy="1143000"/>
          </a:xfrm>
        </p:spPr>
        <p:txBody>
          <a:bodyPr anchor="b"/>
          <a:lstStyle>
            <a:lvl1pPr>
              <a:defRPr sz="2800"/>
            </a:lvl1pPr>
          </a:lstStyle>
          <a:p>
            <a:r>
              <a:rPr lang="fr-FR" smtClean="0"/>
              <a:t>Cliquez pour modifier le style du titre</a:t>
            </a:r>
            <a:endParaRPr lang="de-DE" dirty="0"/>
          </a:p>
        </p:txBody>
      </p:sp>
      <p:sp>
        <p:nvSpPr>
          <p:cNvPr id="3" name="Textplatzhalter 2"/>
          <p:cNvSpPr>
            <a:spLocks noGrp="1"/>
          </p:cNvSpPr>
          <p:nvPr>
            <p:ph type="body" idx="1"/>
          </p:nvPr>
        </p:nvSpPr>
        <p:spPr>
          <a:xfrm>
            <a:off x="900000" y="3240000"/>
            <a:ext cx="3780000"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Inhaltsplatzhalter 3"/>
          <p:cNvSpPr>
            <a:spLocks noGrp="1"/>
          </p:cNvSpPr>
          <p:nvPr>
            <p:ph sz="half" idx="2"/>
          </p:nvPr>
        </p:nvSpPr>
        <p:spPr>
          <a:xfrm>
            <a:off x="900000" y="4014216"/>
            <a:ext cx="3780000" cy="2727152"/>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dirty="0"/>
          </a:p>
        </p:txBody>
      </p:sp>
      <p:sp>
        <p:nvSpPr>
          <p:cNvPr id="5" name="Textplatzhalter 4"/>
          <p:cNvSpPr>
            <a:spLocks noGrp="1"/>
          </p:cNvSpPr>
          <p:nvPr>
            <p:ph type="body" sz="quarter" idx="3"/>
          </p:nvPr>
        </p:nvSpPr>
        <p:spPr>
          <a:xfrm>
            <a:off x="5004000" y="3240000"/>
            <a:ext cx="3780000"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Inhaltsplatzhalter 5"/>
          <p:cNvSpPr>
            <a:spLocks noGrp="1"/>
          </p:cNvSpPr>
          <p:nvPr>
            <p:ph sz="quarter" idx="4"/>
          </p:nvPr>
        </p:nvSpPr>
        <p:spPr>
          <a:xfrm>
            <a:off x="5004000" y="4014216"/>
            <a:ext cx="3780000" cy="2727152"/>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dirty="0"/>
          </a:p>
        </p:txBody>
      </p:sp>
      <p:sp>
        <p:nvSpPr>
          <p:cNvPr id="7" name="Datumsplatzhalter 6"/>
          <p:cNvSpPr>
            <a:spLocks noGrp="1"/>
          </p:cNvSpPr>
          <p:nvPr>
            <p:ph type="dt" sz="half" idx="10"/>
          </p:nvPr>
        </p:nvSpPr>
        <p:spPr/>
        <p:txBody>
          <a:bodyPr/>
          <a:lstStyle>
            <a:lvl1pPr algn="l">
              <a:defRPr/>
            </a:lvl1pPr>
          </a:lstStyle>
          <a:p>
            <a:pPr>
              <a:defRPr/>
            </a:pPr>
            <a:fld id="{160476AB-8881-4C3C-9D43-5A1C1F69B076}" type="slidenum">
              <a:rPr lang="de-DE" altLang="de-DE"/>
              <a:pPr>
                <a:defRPr/>
              </a:pPr>
              <a:t>‹N°›</a:t>
            </a:fld>
            <a:endParaRPr lang="de-DE" altLang="de-DE"/>
          </a:p>
        </p:txBody>
      </p:sp>
      <p:sp>
        <p:nvSpPr>
          <p:cNvPr id="8" name="Fußzeilenplatzhalter 7"/>
          <p:cNvSpPr>
            <a:spLocks noGrp="1"/>
          </p:cNvSpPr>
          <p:nvPr>
            <p:ph type="ftr" sz="quarter" idx="11"/>
          </p:nvPr>
        </p:nvSpPr>
        <p:spPr/>
        <p:txBody>
          <a:bodyPr/>
          <a:lstStyle>
            <a:lvl1pPr>
              <a:defRPr/>
            </a:lvl1pPr>
          </a:lstStyle>
          <a:p>
            <a:pPr>
              <a:defRPr/>
            </a:pPr>
            <a:endParaRPr lang="de-DE"/>
          </a:p>
        </p:txBody>
      </p:sp>
      <p:sp>
        <p:nvSpPr>
          <p:cNvPr id="9" name="Foliennummernplatzhalter 8"/>
          <p:cNvSpPr>
            <a:spLocks noGrp="1"/>
          </p:cNvSpPr>
          <p:nvPr>
            <p:ph type="sldNum" sz="quarter" idx="12"/>
          </p:nvPr>
        </p:nvSpPr>
        <p:spPr/>
        <p:txBody>
          <a:bodyPr/>
          <a:lstStyle>
            <a:lvl1pPr>
              <a:defRPr/>
            </a:lvl1pPr>
          </a:lstStyle>
          <a:p>
            <a:pPr>
              <a:defRPr/>
            </a:pPr>
            <a:r>
              <a:rPr lang="de-DE"/>
              <a:t>11. Februar 2013</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1_Vergleich">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7" name="Gruppieren 49"/>
          <p:cNvGrpSpPr>
            <a:grpSpLocks/>
          </p:cNvGrpSpPr>
          <p:nvPr userDrawn="1"/>
        </p:nvGrpSpPr>
        <p:grpSpPr bwMode="auto">
          <a:xfrm>
            <a:off x="900113" y="6413500"/>
            <a:ext cx="8242300" cy="144463"/>
            <a:chOff x="3201777" y="6309032"/>
            <a:chExt cx="5940635" cy="216320"/>
          </a:xfrm>
        </p:grpSpPr>
        <p:sp>
          <p:nvSpPr>
            <p:cNvPr id="8" name="Rechteck 7"/>
            <p:cNvSpPr/>
            <p:nvPr/>
          </p:nvSpPr>
          <p:spPr>
            <a:xfrm>
              <a:off x="3201777" y="6309032"/>
              <a:ext cx="288336" cy="2163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9" name="Rechteck 8"/>
            <p:cNvSpPr/>
            <p:nvPr/>
          </p:nvSpPr>
          <p:spPr>
            <a:xfrm>
              <a:off x="3490113" y="6309032"/>
              <a:ext cx="287191" cy="2163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0" name="Rechteck 9"/>
            <p:cNvSpPr/>
            <p:nvPr/>
          </p:nvSpPr>
          <p:spPr>
            <a:xfrm>
              <a:off x="3768151" y="6309032"/>
              <a:ext cx="288336" cy="2163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1" name="Rechteck 10"/>
            <p:cNvSpPr/>
            <p:nvPr/>
          </p:nvSpPr>
          <p:spPr>
            <a:xfrm>
              <a:off x="4056487" y="6309032"/>
              <a:ext cx="287192" cy="2163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2" name="Rechteck 11"/>
            <p:cNvSpPr/>
            <p:nvPr/>
          </p:nvSpPr>
          <p:spPr>
            <a:xfrm>
              <a:off x="4334525" y="6309032"/>
              <a:ext cx="287191" cy="2163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3" name="Rechteck 12"/>
            <p:cNvSpPr/>
            <p:nvPr/>
          </p:nvSpPr>
          <p:spPr>
            <a:xfrm>
              <a:off x="4621717" y="6309032"/>
              <a:ext cx="288336" cy="2163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4" name="Rechteck 13"/>
            <p:cNvSpPr/>
            <p:nvPr/>
          </p:nvSpPr>
          <p:spPr>
            <a:xfrm>
              <a:off x="4900899" y="6309032"/>
              <a:ext cx="287192" cy="2163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5" name="Rechteck 14"/>
            <p:cNvSpPr/>
            <p:nvPr/>
          </p:nvSpPr>
          <p:spPr>
            <a:xfrm>
              <a:off x="5188091" y="6309032"/>
              <a:ext cx="288336" cy="2163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6" name="Rechteck 15"/>
            <p:cNvSpPr/>
            <p:nvPr/>
          </p:nvSpPr>
          <p:spPr>
            <a:xfrm>
              <a:off x="5466129" y="6309032"/>
              <a:ext cx="288336" cy="2163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7" name="Rechteck 16"/>
            <p:cNvSpPr/>
            <p:nvPr/>
          </p:nvSpPr>
          <p:spPr>
            <a:xfrm>
              <a:off x="5754465" y="6309032"/>
              <a:ext cx="288336" cy="2163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8" name="Rechteck 17"/>
            <p:cNvSpPr/>
            <p:nvPr/>
          </p:nvSpPr>
          <p:spPr>
            <a:xfrm>
              <a:off x="6032503" y="6309032"/>
              <a:ext cx="288336" cy="216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9" name="Rechteck 18"/>
            <p:cNvSpPr/>
            <p:nvPr/>
          </p:nvSpPr>
          <p:spPr>
            <a:xfrm>
              <a:off x="6320839" y="6309032"/>
              <a:ext cx="288336" cy="216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0" name="Rechteck 19"/>
            <p:cNvSpPr/>
            <p:nvPr/>
          </p:nvSpPr>
          <p:spPr>
            <a:xfrm>
              <a:off x="6598877" y="6309032"/>
              <a:ext cx="288336" cy="216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1" name="Rechteck 20"/>
            <p:cNvSpPr/>
            <p:nvPr/>
          </p:nvSpPr>
          <p:spPr>
            <a:xfrm>
              <a:off x="6887213" y="6309032"/>
              <a:ext cx="288336" cy="216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2" name="Rechteck 21"/>
            <p:cNvSpPr/>
            <p:nvPr/>
          </p:nvSpPr>
          <p:spPr>
            <a:xfrm>
              <a:off x="7165252" y="6309032"/>
              <a:ext cx="288336" cy="216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3" name="Rechteck 22"/>
            <p:cNvSpPr/>
            <p:nvPr/>
          </p:nvSpPr>
          <p:spPr>
            <a:xfrm>
              <a:off x="7443289" y="6309032"/>
              <a:ext cx="288336" cy="216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4" name="Rechteck 23"/>
            <p:cNvSpPr/>
            <p:nvPr/>
          </p:nvSpPr>
          <p:spPr>
            <a:xfrm>
              <a:off x="7722472" y="6309032"/>
              <a:ext cx="287192" cy="216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5" name="Rechteck 24"/>
            <p:cNvSpPr/>
            <p:nvPr/>
          </p:nvSpPr>
          <p:spPr>
            <a:xfrm>
              <a:off x="8009664" y="6309032"/>
              <a:ext cx="288336" cy="216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6" name="Rechteck 25"/>
            <p:cNvSpPr/>
            <p:nvPr/>
          </p:nvSpPr>
          <p:spPr>
            <a:xfrm>
              <a:off x="8287702" y="6309032"/>
              <a:ext cx="288336" cy="216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7" name="Rechteck 26"/>
            <p:cNvSpPr/>
            <p:nvPr/>
          </p:nvSpPr>
          <p:spPr>
            <a:xfrm>
              <a:off x="8576038" y="6309032"/>
              <a:ext cx="288336" cy="216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8" name="Rechteck 27"/>
            <p:cNvSpPr/>
            <p:nvPr/>
          </p:nvSpPr>
          <p:spPr>
            <a:xfrm>
              <a:off x="8854076" y="6309032"/>
              <a:ext cx="288336" cy="216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grpSp>
      <p:sp>
        <p:nvSpPr>
          <p:cNvPr id="2" name="Titel 1"/>
          <p:cNvSpPr>
            <a:spLocks noGrp="1"/>
          </p:cNvSpPr>
          <p:nvPr>
            <p:ph type="title"/>
          </p:nvPr>
        </p:nvSpPr>
        <p:spPr>
          <a:xfrm>
            <a:off x="900000" y="1980000"/>
            <a:ext cx="7776000" cy="1143000"/>
          </a:xfrm>
        </p:spPr>
        <p:txBody>
          <a:bodyPr anchor="b"/>
          <a:lstStyle>
            <a:lvl1pPr>
              <a:defRPr sz="2800"/>
            </a:lvl1pPr>
          </a:lstStyle>
          <a:p>
            <a:r>
              <a:rPr lang="fr-FR" smtClean="0"/>
              <a:t>Cliquez pour modifier le style du titre</a:t>
            </a:r>
            <a:endParaRPr lang="de-DE" dirty="0"/>
          </a:p>
        </p:txBody>
      </p:sp>
      <p:sp>
        <p:nvSpPr>
          <p:cNvPr id="3" name="Textplatzhalter 2"/>
          <p:cNvSpPr>
            <a:spLocks noGrp="1"/>
          </p:cNvSpPr>
          <p:nvPr>
            <p:ph type="body" idx="1"/>
          </p:nvPr>
        </p:nvSpPr>
        <p:spPr>
          <a:xfrm>
            <a:off x="900000" y="3240000"/>
            <a:ext cx="3780000"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Inhaltsplatzhalter 3"/>
          <p:cNvSpPr>
            <a:spLocks noGrp="1"/>
          </p:cNvSpPr>
          <p:nvPr>
            <p:ph sz="half" idx="2"/>
          </p:nvPr>
        </p:nvSpPr>
        <p:spPr>
          <a:xfrm>
            <a:off x="900000" y="4014216"/>
            <a:ext cx="3780000" cy="2727152"/>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dirty="0"/>
          </a:p>
        </p:txBody>
      </p:sp>
      <p:sp>
        <p:nvSpPr>
          <p:cNvPr id="5" name="Textplatzhalter 4"/>
          <p:cNvSpPr>
            <a:spLocks noGrp="1"/>
          </p:cNvSpPr>
          <p:nvPr>
            <p:ph type="body" sz="quarter" idx="3"/>
          </p:nvPr>
        </p:nvSpPr>
        <p:spPr>
          <a:xfrm>
            <a:off x="5004000" y="3240000"/>
            <a:ext cx="3780000"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Inhaltsplatzhalter 5"/>
          <p:cNvSpPr>
            <a:spLocks noGrp="1"/>
          </p:cNvSpPr>
          <p:nvPr>
            <p:ph sz="quarter" idx="4"/>
          </p:nvPr>
        </p:nvSpPr>
        <p:spPr>
          <a:xfrm>
            <a:off x="5004000" y="4014216"/>
            <a:ext cx="3780000" cy="2727152"/>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dirty="0"/>
          </a:p>
        </p:txBody>
      </p:sp>
      <p:sp>
        <p:nvSpPr>
          <p:cNvPr id="29" name="Datumsplatzhalter 6"/>
          <p:cNvSpPr>
            <a:spLocks noGrp="1"/>
          </p:cNvSpPr>
          <p:nvPr>
            <p:ph type="dt" sz="half" idx="10"/>
          </p:nvPr>
        </p:nvSpPr>
        <p:spPr/>
        <p:txBody>
          <a:bodyPr/>
          <a:lstStyle>
            <a:lvl1pPr algn="l">
              <a:defRPr/>
            </a:lvl1pPr>
          </a:lstStyle>
          <a:p>
            <a:pPr>
              <a:defRPr/>
            </a:pPr>
            <a:fld id="{3851162D-73E1-47D4-B6B7-01D2FF36B689}" type="slidenum">
              <a:rPr lang="de-DE" altLang="de-DE"/>
              <a:pPr>
                <a:defRPr/>
              </a:pPr>
              <a:t>‹N°›</a:t>
            </a:fld>
            <a:endParaRPr lang="de-DE" altLang="de-DE"/>
          </a:p>
        </p:txBody>
      </p:sp>
      <p:sp>
        <p:nvSpPr>
          <p:cNvPr id="30" name="Fußzeilenplatzhalter 7"/>
          <p:cNvSpPr>
            <a:spLocks noGrp="1"/>
          </p:cNvSpPr>
          <p:nvPr>
            <p:ph type="ftr" sz="quarter" idx="11"/>
          </p:nvPr>
        </p:nvSpPr>
        <p:spPr/>
        <p:txBody>
          <a:bodyPr/>
          <a:lstStyle>
            <a:lvl1pPr>
              <a:defRPr/>
            </a:lvl1pPr>
          </a:lstStyle>
          <a:p>
            <a:pPr>
              <a:defRPr/>
            </a:pPr>
            <a:endParaRPr lang="de-DE"/>
          </a:p>
        </p:txBody>
      </p:sp>
      <p:sp>
        <p:nvSpPr>
          <p:cNvPr id="31" name="Foliennummernplatzhalter 8"/>
          <p:cNvSpPr>
            <a:spLocks noGrp="1"/>
          </p:cNvSpPr>
          <p:nvPr>
            <p:ph type="sldNum" sz="quarter" idx="12"/>
          </p:nvPr>
        </p:nvSpPr>
        <p:spPr/>
        <p:txBody>
          <a:bodyPr/>
          <a:lstStyle>
            <a:lvl1pPr>
              <a:defRPr/>
            </a:lvl1pPr>
          </a:lstStyle>
          <a:p>
            <a:pPr>
              <a:defRPr/>
            </a:pPr>
            <a:r>
              <a:rPr lang="de-DE"/>
              <a:t>11. Februar 2013</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folie_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044000" y="2160000"/>
            <a:ext cx="5184000" cy="1470025"/>
          </a:xfrm>
        </p:spPr>
        <p:txBody>
          <a:bodyPr anchor="b"/>
          <a:lstStyle>
            <a:lvl1pPr algn="l">
              <a:defRPr/>
            </a:lvl1pPr>
          </a:lstStyle>
          <a:p>
            <a:r>
              <a:rPr lang="fr-FR" smtClean="0"/>
              <a:t>Cliquez pour modifier le style du titre</a:t>
            </a:r>
            <a:endParaRPr lang="de-DE" dirty="0"/>
          </a:p>
        </p:txBody>
      </p:sp>
      <p:sp>
        <p:nvSpPr>
          <p:cNvPr id="3" name="Untertitel 2"/>
          <p:cNvSpPr>
            <a:spLocks noGrp="1"/>
          </p:cNvSpPr>
          <p:nvPr>
            <p:ph type="subTitle" idx="1"/>
          </p:nvPr>
        </p:nvSpPr>
        <p:spPr>
          <a:xfrm>
            <a:off x="1044000" y="3960000"/>
            <a:ext cx="5184184"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de-DE" dirty="0"/>
          </a:p>
        </p:txBody>
      </p:sp>
      <p:sp>
        <p:nvSpPr>
          <p:cNvPr id="4" name="Datumsplatzhalter 3"/>
          <p:cNvSpPr>
            <a:spLocks noGrp="1"/>
          </p:cNvSpPr>
          <p:nvPr>
            <p:ph type="dt" sz="half" idx="10"/>
          </p:nvPr>
        </p:nvSpPr>
        <p:spPr/>
        <p:txBody>
          <a:bodyPr/>
          <a:lstStyle>
            <a:lvl1pPr algn="l">
              <a:defRPr>
                <a:ea typeface="ＭＳ Ｐゴシック" pitchFamily="-84" charset="-128"/>
              </a:defRPr>
            </a:lvl1pPr>
          </a:lstStyle>
          <a:p>
            <a:pPr>
              <a:defRPr/>
            </a:pPr>
            <a:fld id="{B1042197-82A6-42C8-A7FF-27B21DE8D40F}" type="datetime1">
              <a:rPr lang="de-DE"/>
              <a:pPr>
                <a:defRPr/>
              </a:pPr>
              <a:t>09.11.2015</a:t>
            </a:fld>
            <a:endParaRPr lang="de-DE"/>
          </a:p>
        </p:txBody>
      </p:sp>
      <p:sp>
        <p:nvSpPr>
          <p:cNvPr id="5" name="Fußzeilenplatzhalter 4"/>
          <p:cNvSpPr>
            <a:spLocks noGrp="1"/>
          </p:cNvSpPr>
          <p:nvPr>
            <p:ph type="ftr" sz="quarter" idx="11"/>
          </p:nvPr>
        </p:nvSpPr>
        <p:spPr/>
        <p:txBody>
          <a:bodyPr/>
          <a:lstStyle>
            <a:lvl1pPr>
              <a:defRPr>
                <a:solidFill>
                  <a:srgbClr val="000000">
                    <a:tint val="75000"/>
                  </a:srgbClr>
                </a:solidFill>
              </a:defRPr>
            </a:lvl1pPr>
          </a:lstStyle>
          <a:p>
            <a:pPr>
              <a:defRPr/>
            </a:pPr>
            <a:endParaRPr lang="de-DE"/>
          </a:p>
        </p:txBody>
      </p:sp>
      <p:sp>
        <p:nvSpPr>
          <p:cNvPr id="6" name="Foliennummernplatzhalt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ea typeface="ＭＳ Ｐゴシック" pitchFamily="34" charset="-128"/>
              </a:defRPr>
            </a:lvl1pPr>
          </a:lstStyle>
          <a:p>
            <a:pPr>
              <a:defRPr/>
            </a:pPr>
            <a:fld id="{AE3A2161-C18F-4C6C-A367-EAFDD7F7DA45}" type="slidenum">
              <a:rPr lang="de-DE" altLang="de-DE"/>
              <a:pPr>
                <a:defRPr/>
              </a:pPr>
              <a:t>‹N°›</a:t>
            </a:fld>
            <a:endParaRPr lang="de-DE" altLang="de-D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2_Vergleich">
    <p:spTree>
      <p:nvGrpSpPr>
        <p:cNvPr id="1" name=""/>
        <p:cNvGrpSpPr/>
        <p:nvPr/>
      </p:nvGrpSpPr>
      <p:grpSpPr>
        <a:xfrm>
          <a:off x="0" y="0"/>
          <a:ext cx="0" cy="0"/>
          <a:chOff x="0" y="0"/>
          <a:chExt cx="0" cy="0"/>
        </a:xfrm>
      </p:grpSpPr>
      <p:grpSp>
        <p:nvGrpSpPr>
          <p:cNvPr id="7" name="Gruppieren 49"/>
          <p:cNvGrpSpPr>
            <a:grpSpLocks/>
          </p:cNvGrpSpPr>
          <p:nvPr userDrawn="1"/>
        </p:nvGrpSpPr>
        <p:grpSpPr bwMode="auto">
          <a:xfrm>
            <a:off x="900113" y="6413500"/>
            <a:ext cx="8242300" cy="144463"/>
            <a:chOff x="3201777" y="6309032"/>
            <a:chExt cx="5940635" cy="216320"/>
          </a:xfrm>
        </p:grpSpPr>
        <p:sp>
          <p:nvSpPr>
            <p:cNvPr id="8" name="Rechteck 7"/>
            <p:cNvSpPr/>
            <p:nvPr/>
          </p:nvSpPr>
          <p:spPr>
            <a:xfrm>
              <a:off x="3201777" y="6309032"/>
              <a:ext cx="288336" cy="2163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9" name="Rechteck 8"/>
            <p:cNvSpPr/>
            <p:nvPr/>
          </p:nvSpPr>
          <p:spPr>
            <a:xfrm>
              <a:off x="3490113" y="6309032"/>
              <a:ext cx="287191" cy="2163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0" name="Rechteck 9"/>
            <p:cNvSpPr/>
            <p:nvPr/>
          </p:nvSpPr>
          <p:spPr>
            <a:xfrm>
              <a:off x="3768151" y="6309032"/>
              <a:ext cx="288336" cy="2163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1" name="Rechteck 10"/>
            <p:cNvSpPr/>
            <p:nvPr/>
          </p:nvSpPr>
          <p:spPr>
            <a:xfrm>
              <a:off x="4056487" y="6309032"/>
              <a:ext cx="287192" cy="2163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2" name="Rechteck 11"/>
            <p:cNvSpPr/>
            <p:nvPr/>
          </p:nvSpPr>
          <p:spPr>
            <a:xfrm>
              <a:off x="4334525" y="6309032"/>
              <a:ext cx="287191" cy="2163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3" name="Rechteck 12"/>
            <p:cNvSpPr/>
            <p:nvPr/>
          </p:nvSpPr>
          <p:spPr>
            <a:xfrm>
              <a:off x="4621717" y="6309032"/>
              <a:ext cx="288336" cy="2163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4" name="Rechteck 13"/>
            <p:cNvSpPr/>
            <p:nvPr/>
          </p:nvSpPr>
          <p:spPr>
            <a:xfrm>
              <a:off x="4900899" y="6309032"/>
              <a:ext cx="287192" cy="2163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5" name="Rechteck 14"/>
            <p:cNvSpPr/>
            <p:nvPr/>
          </p:nvSpPr>
          <p:spPr>
            <a:xfrm>
              <a:off x="5188091" y="6309032"/>
              <a:ext cx="288336" cy="2163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6" name="Rechteck 15"/>
            <p:cNvSpPr/>
            <p:nvPr/>
          </p:nvSpPr>
          <p:spPr>
            <a:xfrm>
              <a:off x="5466129" y="6309032"/>
              <a:ext cx="288336" cy="2163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7" name="Rechteck 16"/>
            <p:cNvSpPr/>
            <p:nvPr/>
          </p:nvSpPr>
          <p:spPr>
            <a:xfrm>
              <a:off x="5754465" y="6309032"/>
              <a:ext cx="288336" cy="2163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8" name="Rechteck 17"/>
            <p:cNvSpPr/>
            <p:nvPr/>
          </p:nvSpPr>
          <p:spPr>
            <a:xfrm>
              <a:off x="6032503" y="6309032"/>
              <a:ext cx="288336" cy="216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9" name="Rechteck 18"/>
            <p:cNvSpPr/>
            <p:nvPr/>
          </p:nvSpPr>
          <p:spPr>
            <a:xfrm>
              <a:off x="6320839" y="6309032"/>
              <a:ext cx="288336" cy="216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0" name="Rechteck 19"/>
            <p:cNvSpPr/>
            <p:nvPr/>
          </p:nvSpPr>
          <p:spPr>
            <a:xfrm>
              <a:off x="6598877" y="6309032"/>
              <a:ext cx="288336" cy="216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1" name="Rechteck 20"/>
            <p:cNvSpPr/>
            <p:nvPr/>
          </p:nvSpPr>
          <p:spPr>
            <a:xfrm>
              <a:off x="6887213" y="6309032"/>
              <a:ext cx="288336" cy="216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2" name="Rechteck 21"/>
            <p:cNvSpPr/>
            <p:nvPr/>
          </p:nvSpPr>
          <p:spPr>
            <a:xfrm>
              <a:off x="7165252" y="6309032"/>
              <a:ext cx="288336" cy="216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3" name="Rechteck 22"/>
            <p:cNvSpPr/>
            <p:nvPr/>
          </p:nvSpPr>
          <p:spPr>
            <a:xfrm>
              <a:off x="7443289" y="6309032"/>
              <a:ext cx="288336" cy="216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4" name="Rechteck 23"/>
            <p:cNvSpPr/>
            <p:nvPr/>
          </p:nvSpPr>
          <p:spPr>
            <a:xfrm>
              <a:off x="7722472" y="6309032"/>
              <a:ext cx="287192" cy="216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5" name="Rechteck 24"/>
            <p:cNvSpPr/>
            <p:nvPr/>
          </p:nvSpPr>
          <p:spPr>
            <a:xfrm>
              <a:off x="8009664" y="6309032"/>
              <a:ext cx="288336" cy="216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6" name="Rechteck 25"/>
            <p:cNvSpPr/>
            <p:nvPr/>
          </p:nvSpPr>
          <p:spPr>
            <a:xfrm>
              <a:off x="8287702" y="6309032"/>
              <a:ext cx="288336" cy="216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7" name="Rechteck 26"/>
            <p:cNvSpPr/>
            <p:nvPr/>
          </p:nvSpPr>
          <p:spPr>
            <a:xfrm>
              <a:off x="8576038" y="6309032"/>
              <a:ext cx="288336" cy="216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8" name="Rechteck 27"/>
            <p:cNvSpPr/>
            <p:nvPr/>
          </p:nvSpPr>
          <p:spPr>
            <a:xfrm>
              <a:off x="8854076" y="6309032"/>
              <a:ext cx="288336" cy="216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grpSp>
      <p:sp>
        <p:nvSpPr>
          <p:cNvPr id="2" name="Titel 1"/>
          <p:cNvSpPr>
            <a:spLocks noGrp="1"/>
          </p:cNvSpPr>
          <p:nvPr>
            <p:ph type="title"/>
          </p:nvPr>
        </p:nvSpPr>
        <p:spPr>
          <a:xfrm>
            <a:off x="900000" y="1980000"/>
            <a:ext cx="7776000" cy="1143000"/>
          </a:xfrm>
        </p:spPr>
        <p:txBody>
          <a:bodyPr anchor="b"/>
          <a:lstStyle>
            <a:lvl1pPr>
              <a:defRPr sz="2800"/>
            </a:lvl1pPr>
          </a:lstStyle>
          <a:p>
            <a:r>
              <a:rPr lang="fr-FR" smtClean="0"/>
              <a:t>Cliquez pour modifier le style du titre</a:t>
            </a:r>
            <a:endParaRPr lang="de-DE" dirty="0"/>
          </a:p>
        </p:txBody>
      </p:sp>
      <p:sp>
        <p:nvSpPr>
          <p:cNvPr id="3" name="Textplatzhalter 2"/>
          <p:cNvSpPr>
            <a:spLocks noGrp="1"/>
          </p:cNvSpPr>
          <p:nvPr>
            <p:ph type="body" idx="1"/>
          </p:nvPr>
        </p:nvSpPr>
        <p:spPr>
          <a:xfrm>
            <a:off x="900000" y="3240000"/>
            <a:ext cx="3780000"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Inhaltsplatzhalter 3"/>
          <p:cNvSpPr>
            <a:spLocks noGrp="1"/>
          </p:cNvSpPr>
          <p:nvPr>
            <p:ph sz="half" idx="2"/>
          </p:nvPr>
        </p:nvSpPr>
        <p:spPr>
          <a:xfrm>
            <a:off x="900000" y="4014216"/>
            <a:ext cx="3780000" cy="2727152"/>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dirty="0"/>
          </a:p>
        </p:txBody>
      </p:sp>
      <p:sp>
        <p:nvSpPr>
          <p:cNvPr id="5" name="Textplatzhalter 4"/>
          <p:cNvSpPr>
            <a:spLocks noGrp="1"/>
          </p:cNvSpPr>
          <p:nvPr>
            <p:ph type="body" sz="quarter" idx="3"/>
          </p:nvPr>
        </p:nvSpPr>
        <p:spPr>
          <a:xfrm>
            <a:off x="5004000" y="3240000"/>
            <a:ext cx="3780000"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Inhaltsplatzhalter 5"/>
          <p:cNvSpPr>
            <a:spLocks noGrp="1"/>
          </p:cNvSpPr>
          <p:nvPr>
            <p:ph sz="quarter" idx="4"/>
          </p:nvPr>
        </p:nvSpPr>
        <p:spPr>
          <a:xfrm>
            <a:off x="5004000" y="4014216"/>
            <a:ext cx="3780000" cy="2727152"/>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dirty="0"/>
          </a:p>
        </p:txBody>
      </p:sp>
      <p:sp>
        <p:nvSpPr>
          <p:cNvPr id="29" name="Datumsplatzhalter 6"/>
          <p:cNvSpPr>
            <a:spLocks noGrp="1"/>
          </p:cNvSpPr>
          <p:nvPr>
            <p:ph type="dt" sz="half" idx="10"/>
          </p:nvPr>
        </p:nvSpPr>
        <p:spPr/>
        <p:txBody>
          <a:bodyPr/>
          <a:lstStyle>
            <a:lvl1pPr algn="l">
              <a:defRPr/>
            </a:lvl1pPr>
          </a:lstStyle>
          <a:p>
            <a:pPr>
              <a:defRPr/>
            </a:pPr>
            <a:fld id="{0B4F0EDA-A133-471A-A45E-8A594E2691A9}" type="slidenum">
              <a:rPr lang="de-DE" altLang="de-DE"/>
              <a:pPr>
                <a:defRPr/>
              </a:pPr>
              <a:t>‹N°›</a:t>
            </a:fld>
            <a:endParaRPr lang="de-DE" altLang="de-DE"/>
          </a:p>
        </p:txBody>
      </p:sp>
      <p:sp>
        <p:nvSpPr>
          <p:cNvPr id="30" name="Fußzeilenplatzhalter 7"/>
          <p:cNvSpPr>
            <a:spLocks noGrp="1"/>
          </p:cNvSpPr>
          <p:nvPr>
            <p:ph type="ftr" sz="quarter" idx="11"/>
          </p:nvPr>
        </p:nvSpPr>
        <p:spPr/>
        <p:txBody>
          <a:bodyPr/>
          <a:lstStyle>
            <a:lvl1pPr>
              <a:defRPr/>
            </a:lvl1pPr>
          </a:lstStyle>
          <a:p>
            <a:pPr>
              <a:defRPr/>
            </a:pPr>
            <a:endParaRPr lang="de-DE"/>
          </a:p>
        </p:txBody>
      </p:sp>
      <p:sp>
        <p:nvSpPr>
          <p:cNvPr id="31" name="Foliennummernplatzhalter 8"/>
          <p:cNvSpPr>
            <a:spLocks noGrp="1"/>
          </p:cNvSpPr>
          <p:nvPr>
            <p:ph type="sldNum" sz="quarter" idx="12"/>
          </p:nvPr>
        </p:nvSpPr>
        <p:spPr/>
        <p:txBody>
          <a:bodyPr/>
          <a:lstStyle>
            <a:lvl1pPr>
              <a:defRPr/>
            </a:lvl1pPr>
          </a:lstStyle>
          <a:p>
            <a:pPr>
              <a:defRPr/>
            </a:pPr>
            <a:r>
              <a:rPr lang="de-DE"/>
              <a:t>11. Februar 2013</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Vergleich">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900000" y="1980000"/>
            <a:ext cx="7776000" cy="1143000"/>
          </a:xfrm>
        </p:spPr>
        <p:txBody>
          <a:bodyPr anchor="b"/>
          <a:lstStyle>
            <a:lvl1pPr>
              <a:defRPr sz="2800"/>
            </a:lvl1pPr>
          </a:lstStyle>
          <a:p>
            <a:r>
              <a:rPr lang="fr-FR" smtClean="0"/>
              <a:t>Cliquez pour modifier le style du titre</a:t>
            </a:r>
            <a:endParaRPr lang="de-DE" dirty="0"/>
          </a:p>
        </p:txBody>
      </p:sp>
      <p:sp>
        <p:nvSpPr>
          <p:cNvPr id="4" name="Inhaltsplatzhalter 3"/>
          <p:cNvSpPr>
            <a:spLocks noGrp="1"/>
          </p:cNvSpPr>
          <p:nvPr>
            <p:ph sz="half" idx="2"/>
          </p:nvPr>
        </p:nvSpPr>
        <p:spPr>
          <a:xfrm>
            <a:off x="900000" y="3240000"/>
            <a:ext cx="3780000" cy="3420000"/>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dirty="0"/>
          </a:p>
        </p:txBody>
      </p:sp>
      <p:sp>
        <p:nvSpPr>
          <p:cNvPr id="6" name="Inhaltsplatzhalter 5"/>
          <p:cNvSpPr>
            <a:spLocks noGrp="1"/>
          </p:cNvSpPr>
          <p:nvPr>
            <p:ph sz="quarter" idx="4"/>
          </p:nvPr>
        </p:nvSpPr>
        <p:spPr>
          <a:xfrm>
            <a:off x="4891931" y="3240000"/>
            <a:ext cx="3780000" cy="3420000"/>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dirty="0"/>
          </a:p>
        </p:txBody>
      </p:sp>
      <p:sp>
        <p:nvSpPr>
          <p:cNvPr id="5" name="Datumsplatzhalter 6"/>
          <p:cNvSpPr>
            <a:spLocks noGrp="1"/>
          </p:cNvSpPr>
          <p:nvPr>
            <p:ph type="dt" sz="half" idx="10"/>
          </p:nvPr>
        </p:nvSpPr>
        <p:spPr/>
        <p:txBody>
          <a:bodyPr/>
          <a:lstStyle>
            <a:lvl1pPr algn="l">
              <a:defRPr/>
            </a:lvl1pPr>
          </a:lstStyle>
          <a:p>
            <a:pPr>
              <a:defRPr/>
            </a:pPr>
            <a:fld id="{4E5D56EE-AD35-4299-94B0-3D7CD1A9FE29}" type="slidenum">
              <a:rPr lang="de-DE" altLang="de-DE"/>
              <a:pPr>
                <a:defRPr/>
              </a:pPr>
              <a:t>‹N°›</a:t>
            </a:fld>
            <a:endParaRPr lang="de-DE" altLang="de-DE"/>
          </a:p>
        </p:txBody>
      </p:sp>
      <p:sp>
        <p:nvSpPr>
          <p:cNvPr id="7" name="Fußzeilenplatzhalter 7"/>
          <p:cNvSpPr>
            <a:spLocks noGrp="1"/>
          </p:cNvSpPr>
          <p:nvPr>
            <p:ph type="ftr" sz="quarter" idx="11"/>
          </p:nvPr>
        </p:nvSpPr>
        <p:spPr/>
        <p:txBody>
          <a:bodyPr/>
          <a:lstStyle>
            <a:lvl1pPr>
              <a:defRPr/>
            </a:lvl1pPr>
          </a:lstStyle>
          <a:p>
            <a:pPr>
              <a:defRPr/>
            </a:pPr>
            <a:endParaRPr lang="de-DE"/>
          </a:p>
        </p:txBody>
      </p:sp>
      <p:sp>
        <p:nvSpPr>
          <p:cNvPr id="8" name="Foliennummernplatzhalter 8"/>
          <p:cNvSpPr>
            <a:spLocks noGrp="1"/>
          </p:cNvSpPr>
          <p:nvPr>
            <p:ph type="sldNum" sz="quarter" idx="12"/>
          </p:nvPr>
        </p:nvSpPr>
        <p:spPr/>
        <p:txBody>
          <a:bodyPr/>
          <a:lstStyle>
            <a:lvl1pPr>
              <a:defRPr/>
            </a:lvl1pPr>
          </a:lstStyle>
          <a:p>
            <a:pPr>
              <a:defRPr/>
            </a:pPr>
            <a:r>
              <a:rPr lang="de-DE"/>
              <a:t>11. Februar 2013</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900000" y="1980000"/>
            <a:ext cx="7776000" cy="1143000"/>
          </a:xfrm>
        </p:spPr>
        <p:txBody>
          <a:bodyPr anchor="b"/>
          <a:lstStyle/>
          <a:p>
            <a:r>
              <a:rPr lang="fr-FR" smtClean="0"/>
              <a:t>Cliquez pour modifier le style du titre</a:t>
            </a:r>
            <a:endParaRPr lang="de-DE" dirty="0"/>
          </a:p>
        </p:txBody>
      </p:sp>
      <p:sp>
        <p:nvSpPr>
          <p:cNvPr id="3" name="Datumsplatzhalter 2"/>
          <p:cNvSpPr>
            <a:spLocks noGrp="1"/>
          </p:cNvSpPr>
          <p:nvPr>
            <p:ph type="dt" sz="half" idx="10"/>
          </p:nvPr>
        </p:nvSpPr>
        <p:spPr/>
        <p:txBody>
          <a:bodyPr/>
          <a:lstStyle>
            <a:lvl1pPr algn="l">
              <a:defRPr/>
            </a:lvl1pPr>
          </a:lstStyle>
          <a:p>
            <a:pPr>
              <a:defRPr/>
            </a:pPr>
            <a:fld id="{CF52B451-925C-4FF8-B381-8C9EC0EBD162}" type="slidenum">
              <a:rPr lang="de-DE" altLang="de-DE"/>
              <a:pPr>
                <a:defRPr/>
              </a:pPr>
              <a:t>‹N°›</a:t>
            </a:fld>
            <a:endParaRPr lang="de-DE" altLang="de-DE"/>
          </a:p>
        </p:txBody>
      </p:sp>
      <p:sp>
        <p:nvSpPr>
          <p:cNvPr id="4" name="Fußzeilenplatzhalter 3"/>
          <p:cNvSpPr>
            <a:spLocks noGrp="1"/>
          </p:cNvSpPr>
          <p:nvPr>
            <p:ph type="ftr" sz="quarter" idx="11"/>
          </p:nvPr>
        </p:nvSpPr>
        <p:spPr/>
        <p:txBody>
          <a:bodyPr/>
          <a:lstStyle>
            <a:lvl1pPr>
              <a:defRPr/>
            </a:lvl1pPr>
          </a:lstStyle>
          <a:p>
            <a:pPr>
              <a:defRPr/>
            </a:pPr>
            <a:endParaRPr lang="de-DE"/>
          </a:p>
        </p:txBody>
      </p:sp>
      <p:sp>
        <p:nvSpPr>
          <p:cNvPr id="5" name="Foliennummernplatzhalter 4"/>
          <p:cNvSpPr>
            <a:spLocks noGrp="1"/>
          </p:cNvSpPr>
          <p:nvPr>
            <p:ph type="sldNum" sz="quarter" idx="12"/>
          </p:nvPr>
        </p:nvSpPr>
        <p:spPr/>
        <p:txBody>
          <a:bodyPr/>
          <a:lstStyle>
            <a:lvl1pPr>
              <a:defRPr/>
            </a:lvl1pPr>
          </a:lstStyle>
          <a:p>
            <a:pPr>
              <a:defRPr/>
            </a:pPr>
            <a:r>
              <a:rPr lang="de-DE"/>
              <a:t>11. Februar 2013</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1_Nur Titel">
    <p:spTree>
      <p:nvGrpSpPr>
        <p:cNvPr id="1" name=""/>
        <p:cNvGrpSpPr/>
        <p:nvPr/>
      </p:nvGrpSpPr>
      <p:grpSpPr>
        <a:xfrm>
          <a:off x="0" y="0"/>
          <a:ext cx="0" cy="0"/>
          <a:chOff x="0" y="0"/>
          <a:chExt cx="0" cy="0"/>
        </a:xfrm>
      </p:grpSpPr>
      <p:grpSp>
        <p:nvGrpSpPr>
          <p:cNvPr id="3" name="Gruppieren 49"/>
          <p:cNvGrpSpPr>
            <a:grpSpLocks/>
          </p:cNvGrpSpPr>
          <p:nvPr userDrawn="1"/>
        </p:nvGrpSpPr>
        <p:grpSpPr bwMode="auto">
          <a:xfrm>
            <a:off x="900113" y="6226175"/>
            <a:ext cx="8242300" cy="142875"/>
            <a:chOff x="3201777" y="6309032"/>
            <a:chExt cx="5940635" cy="216320"/>
          </a:xfrm>
        </p:grpSpPr>
        <p:sp>
          <p:nvSpPr>
            <p:cNvPr id="4" name="Rechteck 7"/>
            <p:cNvSpPr/>
            <p:nvPr/>
          </p:nvSpPr>
          <p:spPr>
            <a:xfrm>
              <a:off x="3201777" y="6309032"/>
              <a:ext cx="288336" cy="2163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5" name="Rechteck 8"/>
            <p:cNvSpPr/>
            <p:nvPr/>
          </p:nvSpPr>
          <p:spPr>
            <a:xfrm>
              <a:off x="3490113" y="6309032"/>
              <a:ext cx="287191" cy="2163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6" name="Rechteck 9"/>
            <p:cNvSpPr/>
            <p:nvPr/>
          </p:nvSpPr>
          <p:spPr>
            <a:xfrm>
              <a:off x="3768151" y="6309032"/>
              <a:ext cx="288336" cy="2163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7" name="Rechteck 10"/>
            <p:cNvSpPr/>
            <p:nvPr/>
          </p:nvSpPr>
          <p:spPr>
            <a:xfrm>
              <a:off x="4056487" y="6309032"/>
              <a:ext cx="287192" cy="2163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8" name="Rechteck 11"/>
            <p:cNvSpPr/>
            <p:nvPr/>
          </p:nvSpPr>
          <p:spPr>
            <a:xfrm>
              <a:off x="4334525" y="6309032"/>
              <a:ext cx="287191" cy="2163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9" name="Rechteck 12"/>
            <p:cNvSpPr/>
            <p:nvPr/>
          </p:nvSpPr>
          <p:spPr>
            <a:xfrm>
              <a:off x="4621717" y="6309032"/>
              <a:ext cx="288336" cy="2163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0" name="Rechteck 13"/>
            <p:cNvSpPr/>
            <p:nvPr/>
          </p:nvSpPr>
          <p:spPr>
            <a:xfrm>
              <a:off x="4900899" y="6309032"/>
              <a:ext cx="287192" cy="2163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1" name="Rechteck 14"/>
            <p:cNvSpPr/>
            <p:nvPr/>
          </p:nvSpPr>
          <p:spPr>
            <a:xfrm>
              <a:off x="5188091" y="6309032"/>
              <a:ext cx="288336" cy="2163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 name="Rechteck 15"/>
            <p:cNvSpPr/>
            <p:nvPr/>
          </p:nvSpPr>
          <p:spPr>
            <a:xfrm>
              <a:off x="5466129" y="6309032"/>
              <a:ext cx="288336" cy="2163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3" name="Rechteck 16"/>
            <p:cNvSpPr/>
            <p:nvPr/>
          </p:nvSpPr>
          <p:spPr>
            <a:xfrm>
              <a:off x="5754465" y="6309032"/>
              <a:ext cx="288336" cy="2163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4" name="Rechteck 17"/>
            <p:cNvSpPr/>
            <p:nvPr/>
          </p:nvSpPr>
          <p:spPr>
            <a:xfrm>
              <a:off x="6032503" y="6309032"/>
              <a:ext cx="288336" cy="216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5" name="Rechteck 18"/>
            <p:cNvSpPr/>
            <p:nvPr/>
          </p:nvSpPr>
          <p:spPr>
            <a:xfrm>
              <a:off x="6320839" y="6309032"/>
              <a:ext cx="288336" cy="216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6" name="Rechteck 19"/>
            <p:cNvSpPr/>
            <p:nvPr/>
          </p:nvSpPr>
          <p:spPr>
            <a:xfrm>
              <a:off x="6598877" y="6309032"/>
              <a:ext cx="288336" cy="216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7" name="Rechteck 20"/>
            <p:cNvSpPr/>
            <p:nvPr/>
          </p:nvSpPr>
          <p:spPr>
            <a:xfrm>
              <a:off x="6887213" y="6309032"/>
              <a:ext cx="288336" cy="216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8" name="Rechteck 21"/>
            <p:cNvSpPr/>
            <p:nvPr/>
          </p:nvSpPr>
          <p:spPr>
            <a:xfrm>
              <a:off x="7165252" y="6309032"/>
              <a:ext cx="288336" cy="216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9" name="Rechteck 22"/>
            <p:cNvSpPr/>
            <p:nvPr/>
          </p:nvSpPr>
          <p:spPr>
            <a:xfrm>
              <a:off x="7443289" y="6309032"/>
              <a:ext cx="288336" cy="216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0" name="Rechteck 23"/>
            <p:cNvSpPr/>
            <p:nvPr/>
          </p:nvSpPr>
          <p:spPr>
            <a:xfrm>
              <a:off x="7722472" y="6309032"/>
              <a:ext cx="287192" cy="216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1" name="Rechteck 24"/>
            <p:cNvSpPr/>
            <p:nvPr/>
          </p:nvSpPr>
          <p:spPr>
            <a:xfrm>
              <a:off x="8009664" y="6309032"/>
              <a:ext cx="288336" cy="216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2" name="Rechteck 25"/>
            <p:cNvSpPr/>
            <p:nvPr/>
          </p:nvSpPr>
          <p:spPr>
            <a:xfrm>
              <a:off x="8287702" y="6309032"/>
              <a:ext cx="288336" cy="216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3" name="Rechteck 26"/>
            <p:cNvSpPr/>
            <p:nvPr/>
          </p:nvSpPr>
          <p:spPr>
            <a:xfrm>
              <a:off x="8576038" y="6309032"/>
              <a:ext cx="288336" cy="216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4" name="Rechteck 27"/>
            <p:cNvSpPr/>
            <p:nvPr/>
          </p:nvSpPr>
          <p:spPr>
            <a:xfrm>
              <a:off x="8854076" y="6309032"/>
              <a:ext cx="288336" cy="216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grpSp>
      <p:sp>
        <p:nvSpPr>
          <p:cNvPr id="2" name="Titel 1"/>
          <p:cNvSpPr>
            <a:spLocks noGrp="1"/>
          </p:cNvSpPr>
          <p:nvPr>
            <p:ph type="title"/>
          </p:nvPr>
        </p:nvSpPr>
        <p:spPr>
          <a:xfrm>
            <a:off x="900000" y="1980000"/>
            <a:ext cx="7776000" cy="1143000"/>
          </a:xfrm>
        </p:spPr>
        <p:txBody>
          <a:bodyPr anchor="b"/>
          <a:lstStyle/>
          <a:p>
            <a:r>
              <a:rPr lang="fr-FR" smtClean="0"/>
              <a:t>Cliquez pour modifier le style du titre</a:t>
            </a:r>
            <a:endParaRPr lang="de-DE" dirty="0"/>
          </a:p>
        </p:txBody>
      </p:sp>
      <p:sp>
        <p:nvSpPr>
          <p:cNvPr id="25" name="Datumsplatzhalter 2"/>
          <p:cNvSpPr>
            <a:spLocks noGrp="1"/>
          </p:cNvSpPr>
          <p:nvPr>
            <p:ph type="dt" sz="half" idx="10"/>
          </p:nvPr>
        </p:nvSpPr>
        <p:spPr/>
        <p:txBody>
          <a:bodyPr/>
          <a:lstStyle>
            <a:lvl1pPr algn="l">
              <a:defRPr/>
            </a:lvl1pPr>
          </a:lstStyle>
          <a:p>
            <a:pPr>
              <a:defRPr/>
            </a:pPr>
            <a:fld id="{4EBB3BBD-A89F-47B6-804D-0B3C041F1974}" type="slidenum">
              <a:rPr lang="de-DE" altLang="de-DE"/>
              <a:pPr>
                <a:defRPr/>
              </a:pPr>
              <a:t>‹N°›</a:t>
            </a:fld>
            <a:endParaRPr lang="de-DE" altLang="de-DE"/>
          </a:p>
        </p:txBody>
      </p:sp>
      <p:sp>
        <p:nvSpPr>
          <p:cNvPr id="26" name="Fußzeilenplatzhalter 3"/>
          <p:cNvSpPr>
            <a:spLocks noGrp="1"/>
          </p:cNvSpPr>
          <p:nvPr>
            <p:ph type="ftr" sz="quarter" idx="11"/>
          </p:nvPr>
        </p:nvSpPr>
        <p:spPr/>
        <p:txBody>
          <a:bodyPr/>
          <a:lstStyle>
            <a:lvl1pPr>
              <a:defRPr/>
            </a:lvl1pPr>
          </a:lstStyle>
          <a:p>
            <a:pPr>
              <a:defRPr/>
            </a:pPr>
            <a:endParaRPr lang="de-DE"/>
          </a:p>
        </p:txBody>
      </p:sp>
      <p:sp>
        <p:nvSpPr>
          <p:cNvPr id="27" name="Foliennummernplatzhalter 4"/>
          <p:cNvSpPr>
            <a:spLocks noGrp="1"/>
          </p:cNvSpPr>
          <p:nvPr>
            <p:ph type="sldNum" sz="quarter" idx="12"/>
          </p:nvPr>
        </p:nvSpPr>
        <p:spPr/>
        <p:txBody>
          <a:bodyPr/>
          <a:lstStyle>
            <a:lvl1pPr>
              <a:defRPr/>
            </a:lvl1pPr>
          </a:lstStyle>
          <a:p>
            <a:pPr>
              <a:defRPr/>
            </a:pPr>
            <a:r>
              <a:rPr lang="de-DE"/>
              <a:t>11. Februar 2013</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2_Nur Titel">
    <p:spTree>
      <p:nvGrpSpPr>
        <p:cNvPr id="1" name=""/>
        <p:cNvGrpSpPr/>
        <p:nvPr/>
      </p:nvGrpSpPr>
      <p:grpSpPr>
        <a:xfrm>
          <a:off x="0" y="0"/>
          <a:ext cx="0" cy="0"/>
          <a:chOff x="0" y="0"/>
          <a:chExt cx="0" cy="0"/>
        </a:xfrm>
      </p:grpSpPr>
      <p:grpSp>
        <p:nvGrpSpPr>
          <p:cNvPr id="3" name="Gruppieren 49"/>
          <p:cNvGrpSpPr>
            <a:grpSpLocks/>
          </p:cNvGrpSpPr>
          <p:nvPr userDrawn="1"/>
        </p:nvGrpSpPr>
        <p:grpSpPr bwMode="auto">
          <a:xfrm>
            <a:off x="900113" y="6226175"/>
            <a:ext cx="8242300" cy="142875"/>
            <a:chOff x="3201777" y="6309032"/>
            <a:chExt cx="5940635" cy="216320"/>
          </a:xfrm>
        </p:grpSpPr>
        <p:sp>
          <p:nvSpPr>
            <p:cNvPr id="4" name="Rechteck 7"/>
            <p:cNvSpPr/>
            <p:nvPr/>
          </p:nvSpPr>
          <p:spPr>
            <a:xfrm>
              <a:off x="3201777" y="6309032"/>
              <a:ext cx="288336" cy="2163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5" name="Rechteck 8"/>
            <p:cNvSpPr/>
            <p:nvPr/>
          </p:nvSpPr>
          <p:spPr>
            <a:xfrm>
              <a:off x="3490113" y="6309032"/>
              <a:ext cx="287191" cy="2163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6" name="Rechteck 9"/>
            <p:cNvSpPr/>
            <p:nvPr/>
          </p:nvSpPr>
          <p:spPr>
            <a:xfrm>
              <a:off x="3768151" y="6309032"/>
              <a:ext cx="288336" cy="2163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7" name="Rechteck 10"/>
            <p:cNvSpPr/>
            <p:nvPr/>
          </p:nvSpPr>
          <p:spPr>
            <a:xfrm>
              <a:off x="4056487" y="6309032"/>
              <a:ext cx="287192" cy="2163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8" name="Rechteck 11"/>
            <p:cNvSpPr/>
            <p:nvPr/>
          </p:nvSpPr>
          <p:spPr>
            <a:xfrm>
              <a:off x="4334525" y="6309032"/>
              <a:ext cx="287191" cy="2163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9" name="Rechteck 12"/>
            <p:cNvSpPr/>
            <p:nvPr/>
          </p:nvSpPr>
          <p:spPr>
            <a:xfrm>
              <a:off x="4621717" y="6309032"/>
              <a:ext cx="288336" cy="2163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0" name="Rechteck 13"/>
            <p:cNvSpPr/>
            <p:nvPr/>
          </p:nvSpPr>
          <p:spPr>
            <a:xfrm>
              <a:off x="4900899" y="6309032"/>
              <a:ext cx="287192" cy="2163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1" name="Rechteck 14"/>
            <p:cNvSpPr/>
            <p:nvPr/>
          </p:nvSpPr>
          <p:spPr>
            <a:xfrm>
              <a:off x="5188091" y="6309032"/>
              <a:ext cx="288336" cy="2163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 name="Rechteck 15"/>
            <p:cNvSpPr/>
            <p:nvPr/>
          </p:nvSpPr>
          <p:spPr>
            <a:xfrm>
              <a:off x="5466129" y="6309032"/>
              <a:ext cx="288336" cy="2163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3" name="Rechteck 16"/>
            <p:cNvSpPr/>
            <p:nvPr/>
          </p:nvSpPr>
          <p:spPr>
            <a:xfrm>
              <a:off x="5754465" y="6309032"/>
              <a:ext cx="288336" cy="2163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4" name="Rechteck 17"/>
            <p:cNvSpPr/>
            <p:nvPr/>
          </p:nvSpPr>
          <p:spPr>
            <a:xfrm>
              <a:off x="6032503" y="6309032"/>
              <a:ext cx="288336" cy="216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5" name="Rechteck 18"/>
            <p:cNvSpPr/>
            <p:nvPr/>
          </p:nvSpPr>
          <p:spPr>
            <a:xfrm>
              <a:off x="6320839" y="6309032"/>
              <a:ext cx="288336" cy="216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6" name="Rechteck 19"/>
            <p:cNvSpPr/>
            <p:nvPr/>
          </p:nvSpPr>
          <p:spPr>
            <a:xfrm>
              <a:off x="6598877" y="6309032"/>
              <a:ext cx="288336" cy="216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7" name="Rechteck 20"/>
            <p:cNvSpPr/>
            <p:nvPr/>
          </p:nvSpPr>
          <p:spPr>
            <a:xfrm>
              <a:off x="6887213" y="6309032"/>
              <a:ext cx="288336" cy="216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8" name="Rechteck 21"/>
            <p:cNvSpPr/>
            <p:nvPr/>
          </p:nvSpPr>
          <p:spPr>
            <a:xfrm>
              <a:off x="7165252" y="6309032"/>
              <a:ext cx="288336" cy="216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9" name="Rechteck 22"/>
            <p:cNvSpPr/>
            <p:nvPr/>
          </p:nvSpPr>
          <p:spPr>
            <a:xfrm>
              <a:off x="7443289" y="6309032"/>
              <a:ext cx="288336" cy="216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0" name="Rechteck 23"/>
            <p:cNvSpPr/>
            <p:nvPr/>
          </p:nvSpPr>
          <p:spPr>
            <a:xfrm>
              <a:off x="7722472" y="6309032"/>
              <a:ext cx="287192" cy="216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1" name="Rechteck 24"/>
            <p:cNvSpPr/>
            <p:nvPr/>
          </p:nvSpPr>
          <p:spPr>
            <a:xfrm>
              <a:off x="8009664" y="6309032"/>
              <a:ext cx="288336" cy="216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2" name="Rechteck 25"/>
            <p:cNvSpPr/>
            <p:nvPr/>
          </p:nvSpPr>
          <p:spPr>
            <a:xfrm>
              <a:off x="8287702" y="6309032"/>
              <a:ext cx="288336" cy="216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3" name="Rechteck 26"/>
            <p:cNvSpPr/>
            <p:nvPr/>
          </p:nvSpPr>
          <p:spPr>
            <a:xfrm>
              <a:off x="8576038" y="6309032"/>
              <a:ext cx="288336" cy="216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4" name="Rechteck 27"/>
            <p:cNvSpPr/>
            <p:nvPr/>
          </p:nvSpPr>
          <p:spPr>
            <a:xfrm>
              <a:off x="8854076" y="6309032"/>
              <a:ext cx="288336" cy="216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grpSp>
      <p:sp>
        <p:nvSpPr>
          <p:cNvPr id="25" name="Rechteck 28"/>
          <p:cNvSpPr/>
          <p:nvPr userDrawn="1"/>
        </p:nvSpPr>
        <p:spPr>
          <a:xfrm>
            <a:off x="7938" y="0"/>
            <a:ext cx="9144000" cy="6877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pic>
        <p:nvPicPr>
          <p:cNvPr id="26" name="Grafik 29" descr="e21_Logo_def_RGB.JPG"/>
          <p:cNvPicPr>
            <a:picLocks noChangeAspect="1"/>
          </p:cNvPicPr>
          <p:nvPr userDrawn="1"/>
        </p:nvPicPr>
        <p:blipFill>
          <a:blip r:embed="rId2"/>
          <a:srcRect/>
          <a:stretch>
            <a:fillRect/>
          </a:stretch>
        </p:blipFill>
        <p:spPr bwMode="auto">
          <a:xfrm>
            <a:off x="1309688" y="434975"/>
            <a:ext cx="3171825" cy="1409700"/>
          </a:xfrm>
          <a:prstGeom prst="rect">
            <a:avLst/>
          </a:prstGeom>
          <a:noFill/>
          <a:ln w="9525">
            <a:noFill/>
            <a:miter lim="800000"/>
            <a:headEnd/>
            <a:tailEnd/>
          </a:ln>
        </p:spPr>
      </p:pic>
      <p:pic>
        <p:nvPicPr>
          <p:cNvPr id="27" name="Grafik 30" descr="e21_Farbbalken_allgemein.jpg"/>
          <p:cNvPicPr>
            <a:picLocks noChangeAspect="1"/>
          </p:cNvPicPr>
          <p:nvPr userDrawn="1"/>
        </p:nvPicPr>
        <p:blipFill>
          <a:blip r:embed="rId3"/>
          <a:srcRect/>
          <a:stretch>
            <a:fillRect/>
          </a:stretch>
        </p:blipFill>
        <p:spPr bwMode="auto">
          <a:xfrm>
            <a:off x="2060575" y="6232525"/>
            <a:ext cx="7092950" cy="119063"/>
          </a:xfrm>
          <a:prstGeom prst="rect">
            <a:avLst/>
          </a:prstGeom>
          <a:noFill/>
          <a:ln w="9525">
            <a:noFill/>
            <a:miter lim="800000"/>
            <a:headEnd/>
            <a:tailEnd/>
          </a:ln>
        </p:spPr>
      </p:pic>
      <p:sp>
        <p:nvSpPr>
          <p:cNvPr id="2" name="Titel 1"/>
          <p:cNvSpPr>
            <a:spLocks noGrp="1"/>
          </p:cNvSpPr>
          <p:nvPr>
            <p:ph type="title"/>
          </p:nvPr>
        </p:nvSpPr>
        <p:spPr>
          <a:xfrm>
            <a:off x="900000" y="1980000"/>
            <a:ext cx="7776000" cy="1143000"/>
          </a:xfrm>
        </p:spPr>
        <p:txBody>
          <a:bodyPr anchor="b"/>
          <a:lstStyle/>
          <a:p>
            <a:r>
              <a:rPr lang="fr-FR" smtClean="0"/>
              <a:t>Cliquez pour modifier le style du titre</a:t>
            </a:r>
            <a:endParaRPr lang="de-DE" dirty="0"/>
          </a:p>
        </p:txBody>
      </p:sp>
      <p:sp>
        <p:nvSpPr>
          <p:cNvPr id="28" name="Datumsplatzhalter 2"/>
          <p:cNvSpPr>
            <a:spLocks noGrp="1"/>
          </p:cNvSpPr>
          <p:nvPr>
            <p:ph type="dt" sz="half" idx="10"/>
          </p:nvPr>
        </p:nvSpPr>
        <p:spPr/>
        <p:txBody>
          <a:bodyPr/>
          <a:lstStyle>
            <a:lvl1pPr algn="l">
              <a:defRPr/>
            </a:lvl1pPr>
          </a:lstStyle>
          <a:p>
            <a:pPr>
              <a:defRPr/>
            </a:pPr>
            <a:fld id="{92831382-7B11-4230-8AC2-EC81C032D6DF}" type="slidenum">
              <a:rPr lang="de-DE" altLang="de-DE"/>
              <a:pPr>
                <a:defRPr/>
              </a:pPr>
              <a:t>‹N°›</a:t>
            </a:fld>
            <a:endParaRPr lang="de-DE" altLang="de-DE"/>
          </a:p>
        </p:txBody>
      </p:sp>
      <p:sp>
        <p:nvSpPr>
          <p:cNvPr id="29" name="Fußzeilenplatzhalter 3"/>
          <p:cNvSpPr>
            <a:spLocks noGrp="1"/>
          </p:cNvSpPr>
          <p:nvPr>
            <p:ph type="ftr" sz="quarter" idx="11"/>
          </p:nvPr>
        </p:nvSpPr>
        <p:spPr/>
        <p:txBody>
          <a:bodyPr/>
          <a:lstStyle>
            <a:lvl1pPr>
              <a:defRPr/>
            </a:lvl1pPr>
          </a:lstStyle>
          <a:p>
            <a:pPr>
              <a:defRPr/>
            </a:pPr>
            <a:endParaRPr lang="de-DE"/>
          </a:p>
        </p:txBody>
      </p:sp>
      <p:sp>
        <p:nvSpPr>
          <p:cNvPr id="30" name="Foliennummernplatzhalter 4"/>
          <p:cNvSpPr>
            <a:spLocks noGrp="1"/>
          </p:cNvSpPr>
          <p:nvPr>
            <p:ph type="sldNum" sz="quarter" idx="12"/>
          </p:nvPr>
        </p:nvSpPr>
        <p:spPr/>
        <p:txBody>
          <a:bodyPr/>
          <a:lstStyle>
            <a:lvl1pPr>
              <a:defRPr/>
            </a:lvl1pPr>
          </a:lstStyle>
          <a:p>
            <a:pPr>
              <a:defRPr/>
            </a:pPr>
            <a:r>
              <a:rPr lang="de-DE"/>
              <a:t>11. Februar 2013</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3_Nur Titel">
    <p:spTree>
      <p:nvGrpSpPr>
        <p:cNvPr id="1" name=""/>
        <p:cNvGrpSpPr/>
        <p:nvPr/>
      </p:nvGrpSpPr>
      <p:grpSpPr>
        <a:xfrm>
          <a:off x="0" y="0"/>
          <a:ext cx="0" cy="0"/>
          <a:chOff x="0" y="0"/>
          <a:chExt cx="0" cy="0"/>
        </a:xfrm>
      </p:grpSpPr>
      <p:pic>
        <p:nvPicPr>
          <p:cNvPr id="3" name="Grafik 6" descr="e21_Farbbalken_allgemein.jpg"/>
          <p:cNvPicPr>
            <a:picLocks noChangeAspect="1"/>
          </p:cNvPicPr>
          <p:nvPr userDrawn="1"/>
        </p:nvPicPr>
        <p:blipFill>
          <a:blip r:embed="rId2"/>
          <a:srcRect/>
          <a:stretch>
            <a:fillRect/>
          </a:stretch>
        </p:blipFill>
        <p:spPr bwMode="auto">
          <a:xfrm>
            <a:off x="903288" y="6232525"/>
            <a:ext cx="8243887" cy="138113"/>
          </a:xfrm>
          <a:prstGeom prst="rect">
            <a:avLst/>
          </a:prstGeom>
          <a:noFill/>
          <a:ln w="9525">
            <a:noFill/>
            <a:miter lim="800000"/>
            <a:headEnd/>
            <a:tailEnd/>
          </a:ln>
        </p:spPr>
      </p:pic>
      <p:sp>
        <p:nvSpPr>
          <p:cNvPr id="2" name="Titel 1"/>
          <p:cNvSpPr>
            <a:spLocks noGrp="1"/>
          </p:cNvSpPr>
          <p:nvPr>
            <p:ph type="title"/>
          </p:nvPr>
        </p:nvSpPr>
        <p:spPr>
          <a:xfrm>
            <a:off x="900000" y="1980000"/>
            <a:ext cx="7776000" cy="1143000"/>
          </a:xfrm>
        </p:spPr>
        <p:txBody>
          <a:bodyPr anchor="b"/>
          <a:lstStyle/>
          <a:p>
            <a:r>
              <a:rPr lang="fr-FR" smtClean="0"/>
              <a:t>Cliquez pour modifier le style du titre</a:t>
            </a:r>
            <a:endParaRPr lang="de-DE" dirty="0"/>
          </a:p>
        </p:txBody>
      </p:sp>
      <p:sp>
        <p:nvSpPr>
          <p:cNvPr id="4" name="Datumsplatzhalter 2"/>
          <p:cNvSpPr>
            <a:spLocks noGrp="1"/>
          </p:cNvSpPr>
          <p:nvPr>
            <p:ph type="dt" sz="half" idx="10"/>
          </p:nvPr>
        </p:nvSpPr>
        <p:spPr/>
        <p:txBody>
          <a:bodyPr/>
          <a:lstStyle>
            <a:lvl1pPr algn="l">
              <a:defRPr/>
            </a:lvl1pPr>
          </a:lstStyle>
          <a:p>
            <a:pPr>
              <a:defRPr/>
            </a:pPr>
            <a:fld id="{5376C743-C54E-4D2C-B60A-632D52E8738E}" type="slidenum">
              <a:rPr lang="de-DE" altLang="de-DE"/>
              <a:pPr>
                <a:defRPr/>
              </a:pPr>
              <a:t>‹N°›</a:t>
            </a:fld>
            <a:endParaRPr lang="de-DE" altLang="de-DE"/>
          </a:p>
        </p:txBody>
      </p:sp>
      <p:sp>
        <p:nvSpPr>
          <p:cNvPr id="5" name="Fußzeilenplatzhalter 3"/>
          <p:cNvSpPr>
            <a:spLocks noGrp="1"/>
          </p:cNvSpPr>
          <p:nvPr>
            <p:ph type="ftr" sz="quarter" idx="11"/>
          </p:nvPr>
        </p:nvSpPr>
        <p:spPr/>
        <p:txBody>
          <a:bodyPr/>
          <a:lstStyle>
            <a:lvl1pPr>
              <a:defRPr/>
            </a:lvl1pPr>
          </a:lstStyle>
          <a:p>
            <a:pPr>
              <a:defRPr/>
            </a:pPr>
            <a:endParaRPr lang="de-DE"/>
          </a:p>
        </p:txBody>
      </p:sp>
      <p:sp>
        <p:nvSpPr>
          <p:cNvPr id="6" name="Foliennummernplatzhalter 4"/>
          <p:cNvSpPr>
            <a:spLocks noGrp="1"/>
          </p:cNvSpPr>
          <p:nvPr>
            <p:ph type="sldNum" sz="quarter" idx="12"/>
          </p:nvPr>
        </p:nvSpPr>
        <p:spPr/>
        <p:txBody>
          <a:bodyPr/>
          <a:lstStyle>
            <a:lvl1pPr>
              <a:defRPr/>
            </a:lvl1pPr>
          </a:lstStyle>
          <a:p>
            <a:pPr>
              <a:defRPr/>
            </a:pPr>
            <a:r>
              <a:rPr lang="de-DE"/>
              <a:t>11. Februar 2013</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Le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lgn="l">
              <a:defRPr/>
            </a:lvl1pPr>
          </a:lstStyle>
          <a:p>
            <a:pPr>
              <a:defRPr/>
            </a:pPr>
            <a:fld id="{E090D4B1-B05C-4D09-90EC-1705774A56D3}" type="slidenum">
              <a:rPr lang="de-DE" altLang="de-DE"/>
              <a:pPr>
                <a:defRPr/>
              </a:pPr>
              <a:t>‹N°›</a:t>
            </a:fld>
            <a:endParaRPr lang="de-DE" altLang="de-DE"/>
          </a:p>
        </p:txBody>
      </p:sp>
      <p:sp>
        <p:nvSpPr>
          <p:cNvPr id="3" name="Fußzeilenplatzhalter 2"/>
          <p:cNvSpPr>
            <a:spLocks noGrp="1"/>
          </p:cNvSpPr>
          <p:nvPr>
            <p:ph type="ftr" sz="quarter" idx="11"/>
          </p:nvPr>
        </p:nvSpPr>
        <p:spPr/>
        <p:txBody>
          <a:bodyPr/>
          <a:lstStyle>
            <a:lvl1pPr>
              <a:defRPr/>
            </a:lvl1pPr>
          </a:lstStyle>
          <a:p>
            <a:pPr>
              <a:defRPr/>
            </a:pPr>
            <a:endParaRPr lang="de-DE"/>
          </a:p>
        </p:txBody>
      </p:sp>
      <p:sp>
        <p:nvSpPr>
          <p:cNvPr id="4" name="Foliennummernplatzhalter 3"/>
          <p:cNvSpPr>
            <a:spLocks noGrp="1"/>
          </p:cNvSpPr>
          <p:nvPr>
            <p:ph type="sldNum" sz="quarter" idx="12"/>
          </p:nvPr>
        </p:nvSpPr>
        <p:spPr/>
        <p:txBody>
          <a:bodyPr/>
          <a:lstStyle>
            <a:lvl1pPr>
              <a:defRPr/>
            </a:lvl1pPr>
          </a:lstStyle>
          <a:p>
            <a:pPr>
              <a:defRPr/>
            </a:pPr>
            <a:r>
              <a:rPr lang="de-DE"/>
              <a:t>11. Februar 2013</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_Leer">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Grafik 6" descr="e21_Farbbalken_allgemein.jpg"/>
          <p:cNvPicPr>
            <a:picLocks noChangeAspect="1"/>
          </p:cNvPicPr>
          <p:nvPr userDrawn="1"/>
        </p:nvPicPr>
        <p:blipFill>
          <a:blip r:embed="rId3"/>
          <a:srcRect/>
          <a:stretch>
            <a:fillRect/>
          </a:stretch>
        </p:blipFill>
        <p:spPr bwMode="auto">
          <a:xfrm>
            <a:off x="903288" y="6232525"/>
            <a:ext cx="8243887" cy="138113"/>
          </a:xfrm>
          <a:prstGeom prst="rect">
            <a:avLst/>
          </a:prstGeom>
          <a:noFill/>
          <a:ln w="9525">
            <a:noFill/>
            <a:miter lim="800000"/>
            <a:headEnd/>
            <a:tailEnd/>
          </a:ln>
        </p:spPr>
      </p:pic>
      <p:sp>
        <p:nvSpPr>
          <p:cNvPr id="3" name="Datumsplatzhalter 1"/>
          <p:cNvSpPr>
            <a:spLocks noGrp="1"/>
          </p:cNvSpPr>
          <p:nvPr>
            <p:ph type="dt" sz="half" idx="10"/>
          </p:nvPr>
        </p:nvSpPr>
        <p:spPr/>
        <p:txBody>
          <a:bodyPr/>
          <a:lstStyle>
            <a:lvl1pPr algn="l">
              <a:defRPr/>
            </a:lvl1pPr>
          </a:lstStyle>
          <a:p>
            <a:pPr>
              <a:defRPr/>
            </a:pPr>
            <a:fld id="{D8ADC4CF-C899-4899-B231-325794C66617}" type="slidenum">
              <a:rPr lang="de-DE" altLang="de-DE"/>
              <a:pPr>
                <a:defRPr/>
              </a:pPr>
              <a:t>‹N°›</a:t>
            </a:fld>
            <a:endParaRPr lang="de-DE" altLang="de-DE"/>
          </a:p>
        </p:txBody>
      </p:sp>
      <p:sp>
        <p:nvSpPr>
          <p:cNvPr id="4" name="Fußzeilenplatzhalter 2"/>
          <p:cNvSpPr>
            <a:spLocks noGrp="1"/>
          </p:cNvSpPr>
          <p:nvPr>
            <p:ph type="ftr" sz="quarter" idx="11"/>
          </p:nvPr>
        </p:nvSpPr>
        <p:spPr/>
        <p:txBody>
          <a:bodyPr/>
          <a:lstStyle>
            <a:lvl1pPr>
              <a:defRPr/>
            </a:lvl1pPr>
          </a:lstStyle>
          <a:p>
            <a:pPr>
              <a:defRPr/>
            </a:pPr>
            <a:endParaRPr lang="de-DE"/>
          </a:p>
        </p:txBody>
      </p:sp>
      <p:sp>
        <p:nvSpPr>
          <p:cNvPr id="5" name="Foliennummernplatzhalter 3"/>
          <p:cNvSpPr>
            <a:spLocks noGrp="1"/>
          </p:cNvSpPr>
          <p:nvPr>
            <p:ph type="sldNum" sz="quarter" idx="12"/>
          </p:nvPr>
        </p:nvSpPr>
        <p:spPr/>
        <p:txBody>
          <a:bodyPr/>
          <a:lstStyle>
            <a:lvl1pPr>
              <a:defRPr/>
            </a:lvl1pPr>
          </a:lstStyle>
          <a:p>
            <a:pPr>
              <a:defRPr/>
            </a:pPr>
            <a:r>
              <a:rPr lang="de-DE"/>
              <a:t>11. Februar 2013</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5_Leer">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2" name="Gruppieren 49"/>
          <p:cNvGrpSpPr>
            <a:grpSpLocks/>
          </p:cNvGrpSpPr>
          <p:nvPr userDrawn="1"/>
        </p:nvGrpSpPr>
        <p:grpSpPr bwMode="auto">
          <a:xfrm>
            <a:off x="900113" y="6226175"/>
            <a:ext cx="8242300" cy="142875"/>
            <a:chOff x="3201777" y="6309032"/>
            <a:chExt cx="5940635" cy="216320"/>
          </a:xfrm>
        </p:grpSpPr>
        <p:sp>
          <p:nvSpPr>
            <p:cNvPr id="3" name="Rechteck 7"/>
            <p:cNvSpPr/>
            <p:nvPr/>
          </p:nvSpPr>
          <p:spPr>
            <a:xfrm>
              <a:off x="3201777" y="6309032"/>
              <a:ext cx="288336" cy="2163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4" name="Rechteck 8"/>
            <p:cNvSpPr/>
            <p:nvPr/>
          </p:nvSpPr>
          <p:spPr>
            <a:xfrm>
              <a:off x="3490113" y="6309032"/>
              <a:ext cx="287191" cy="2163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5" name="Rechteck 9"/>
            <p:cNvSpPr/>
            <p:nvPr/>
          </p:nvSpPr>
          <p:spPr>
            <a:xfrm>
              <a:off x="3768151" y="6309032"/>
              <a:ext cx="288336" cy="2163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6" name="Rechteck 10"/>
            <p:cNvSpPr/>
            <p:nvPr/>
          </p:nvSpPr>
          <p:spPr>
            <a:xfrm>
              <a:off x="4056487" y="6309032"/>
              <a:ext cx="287192" cy="2163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7" name="Rechteck 11"/>
            <p:cNvSpPr/>
            <p:nvPr/>
          </p:nvSpPr>
          <p:spPr>
            <a:xfrm>
              <a:off x="4334525" y="6309032"/>
              <a:ext cx="287191" cy="2163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8" name="Rechteck 12"/>
            <p:cNvSpPr/>
            <p:nvPr/>
          </p:nvSpPr>
          <p:spPr>
            <a:xfrm>
              <a:off x="4621717" y="6309032"/>
              <a:ext cx="288336" cy="2163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9" name="Rechteck 13"/>
            <p:cNvSpPr/>
            <p:nvPr/>
          </p:nvSpPr>
          <p:spPr>
            <a:xfrm>
              <a:off x="4900899" y="6309032"/>
              <a:ext cx="287192" cy="2163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0" name="Rechteck 14"/>
            <p:cNvSpPr/>
            <p:nvPr/>
          </p:nvSpPr>
          <p:spPr>
            <a:xfrm>
              <a:off x="5188091" y="6309032"/>
              <a:ext cx="288336" cy="2163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 name="Rechteck 15"/>
            <p:cNvSpPr/>
            <p:nvPr/>
          </p:nvSpPr>
          <p:spPr>
            <a:xfrm>
              <a:off x="5466129" y="6309032"/>
              <a:ext cx="288336" cy="2163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2" name="Rechteck 16"/>
            <p:cNvSpPr/>
            <p:nvPr/>
          </p:nvSpPr>
          <p:spPr>
            <a:xfrm>
              <a:off x="5754465" y="6309032"/>
              <a:ext cx="288336" cy="2163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3" name="Rechteck 17"/>
            <p:cNvSpPr/>
            <p:nvPr/>
          </p:nvSpPr>
          <p:spPr>
            <a:xfrm>
              <a:off x="6032503" y="6309032"/>
              <a:ext cx="288336" cy="216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4" name="Rechteck 18"/>
            <p:cNvSpPr/>
            <p:nvPr/>
          </p:nvSpPr>
          <p:spPr>
            <a:xfrm>
              <a:off x="6320839" y="6309032"/>
              <a:ext cx="288336" cy="216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5" name="Rechteck 19"/>
            <p:cNvSpPr/>
            <p:nvPr/>
          </p:nvSpPr>
          <p:spPr>
            <a:xfrm>
              <a:off x="6598877" y="6309032"/>
              <a:ext cx="288336" cy="216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6" name="Rechteck 20"/>
            <p:cNvSpPr/>
            <p:nvPr/>
          </p:nvSpPr>
          <p:spPr>
            <a:xfrm>
              <a:off x="6887213" y="6309032"/>
              <a:ext cx="288336" cy="216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7" name="Rechteck 21"/>
            <p:cNvSpPr/>
            <p:nvPr/>
          </p:nvSpPr>
          <p:spPr>
            <a:xfrm>
              <a:off x="7165252" y="6309032"/>
              <a:ext cx="288336" cy="216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8" name="Rechteck 22"/>
            <p:cNvSpPr/>
            <p:nvPr/>
          </p:nvSpPr>
          <p:spPr>
            <a:xfrm>
              <a:off x="7443289" y="6309032"/>
              <a:ext cx="288336" cy="216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9" name="Rechteck 23"/>
            <p:cNvSpPr/>
            <p:nvPr/>
          </p:nvSpPr>
          <p:spPr>
            <a:xfrm>
              <a:off x="7722472" y="6309032"/>
              <a:ext cx="287192" cy="216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0" name="Rechteck 24"/>
            <p:cNvSpPr/>
            <p:nvPr/>
          </p:nvSpPr>
          <p:spPr>
            <a:xfrm>
              <a:off x="8009664" y="6309032"/>
              <a:ext cx="288336" cy="216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1" name="Rechteck 25"/>
            <p:cNvSpPr/>
            <p:nvPr/>
          </p:nvSpPr>
          <p:spPr>
            <a:xfrm>
              <a:off x="8287702" y="6309032"/>
              <a:ext cx="288336" cy="216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2" name="Rechteck 26"/>
            <p:cNvSpPr/>
            <p:nvPr/>
          </p:nvSpPr>
          <p:spPr>
            <a:xfrm>
              <a:off x="8576038" y="6309032"/>
              <a:ext cx="288336" cy="216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3" name="Rechteck 27"/>
            <p:cNvSpPr/>
            <p:nvPr/>
          </p:nvSpPr>
          <p:spPr>
            <a:xfrm>
              <a:off x="8854076" y="6309032"/>
              <a:ext cx="288336" cy="216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grpSp>
      <p:sp>
        <p:nvSpPr>
          <p:cNvPr id="24" name="Datumsplatzhalter 1"/>
          <p:cNvSpPr>
            <a:spLocks noGrp="1"/>
          </p:cNvSpPr>
          <p:nvPr>
            <p:ph type="dt" sz="half" idx="10"/>
          </p:nvPr>
        </p:nvSpPr>
        <p:spPr/>
        <p:txBody>
          <a:bodyPr/>
          <a:lstStyle>
            <a:lvl1pPr algn="l">
              <a:defRPr/>
            </a:lvl1pPr>
          </a:lstStyle>
          <a:p>
            <a:pPr>
              <a:defRPr/>
            </a:pPr>
            <a:fld id="{985D50B2-71AF-4249-B078-1C3A8B5D2B96}" type="slidenum">
              <a:rPr lang="de-DE" altLang="de-DE"/>
              <a:pPr>
                <a:defRPr/>
              </a:pPr>
              <a:t>‹N°›</a:t>
            </a:fld>
            <a:endParaRPr lang="de-DE" altLang="de-DE"/>
          </a:p>
        </p:txBody>
      </p:sp>
      <p:sp>
        <p:nvSpPr>
          <p:cNvPr id="25" name="Fußzeilenplatzhalter 2"/>
          <p:cNvSpPr>
            <a:spLocks noGrp="1"/>
          </p:cNvSpPr>
          <p:nvPr>
            <p:ph type="ftr" sz="quarter" idx="11"/>
          </p:nvPr>
        </p:nvSpPr>
        <p:spPr/>
        <p:txBody>
          <a:bodyPr/>
          <a:lstStyle>
            <a:lvl1pPr>
              <a:defRPr/>
            </a:lvl1pPr>
          </a:lstStyle>
          <a:p>
            <a:pPr>
              <a:defRPr/>
            </a:pPr>
            <a:endParaRPr lang="de-DE"/>
          </a:p>
        </p:txBody>
      </p:sp>
      <p:sp>
        <p:nvSpPr>
          <p:cNvPr id="26" name="Foliennummernplatzhalter 3"/>
          <p:cNvSpPr>
            <a:spLocks noGrp="1"/>
          </p:cNvSpPr>
          <p:nvPr>
            <p:ph type="sldNum" sz="quarter" idx="12"/>
          </p:nvPr>
        </p:nvSpPr>
        <p:spPr/>
        <p:txBody>
          <a:bodyPr/>
          <a:lstStyle>
            <a:lvl1pPr>
              <a:defRPr/>
            </a:lvl1pPr>
          </a:lstStyle>
          <a:p>
            <a:pPr>
              <a:defRPr/>
            </a:pPr>
            <a:r>
              <a:rPr lang="de-DE"/>
              <a:t>11. Februar 2013</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00000" y="1980000"/>
            <a:ext cx="2880000" cy="1162050"/>
          </a:xfrm>
        </p:spPr>
        <p:txBody>
          <a:bodyPr anchor="b"/>
          <a:lstStyle>
            <a:lvl1pPr algn="l">
              <a:defRPr sz="2000" b="1"/>
            </a:lvl1pPr>
          </a:lstStyle>
          <a:p>
            <a:r>
              <a:rPr lang="fr-FR" smtClean="0"/>
              <a:t>Cliquez pour modifier le style du titre</a:t>
            </a:r>
            <a:endParaRPr lang="de-DE" dirty="0"/>
          </a:p>
        </p:txBody>
      </p:sp>
      <p:sp>
        <p:nvSpPr>
          <p:cNvPr id="3" name="Inhaltsplatzhalter 2"/>
          <p:cNvSpPr>
            <a:spLocks noGrp="1"/>
          </p:cNvSpPr>
          <p:nvPr>
            <p:ph idx="1"/>
          </p:nvPr>
        </p:nvSpPr>
        <p:spPr>
          <a:xfrm>
            <a:off x="4068000" y="273050"/>
            <a:ext cx="4680000" cy="5853113"/>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dirty="0"/>
          </a:p>
        </p:txBody>
      </p:sp>
      <p:sp>
        <p:nvSpPr>
          <p:cNvPr id="4" name="Textplatzhalter 3"/>
          <p:cNvSpPr>
            <a:spLocks noGrp="1"/>
          </p:cNvSpPr>
          <p:nvPr>
            <p:ph type="body" sz="half" idx="2"/>
          </p:nvPr>
        </p:nvSpPr>
        <p:spPr>
          <a:xfrm>
            <a:off x="900000" y="3240001"/>
            <a:ext cx="2880000" cy="2925304"/>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umsplatzhalter 4"/>
          <p:cNvSpPr>
            <a:spLocks noGrp="1"/>
          </p:cNvSpPr>
          <p:nvPr>
            <p:ph type="dt" sz="half" idx="10"/>
          </p:nvPr>
        </p:nvSpPr>
        <p:spPr/>
        <p:txBody>
          <a:bodyPr/>
          <a:lstStyle>
            <a:lvl1pPr algn="l">
              <a:defRPr/>
            </a:lvl1pPr>
          </a:lstStyle>
          <a:p>
            <a:pPr>
              <a:defRPr/>
            </a:pPr>
            <a:fld id="{EC9F2C8C-1887-4777-9045-452F50E3C114}" type="slidenum">
              <a:rPr lang="de-DE" altLang="de-DE"/>
              <a:pPr>
                <a:defRPr/>
              </a:pPr>
              <a:t>‹N°›</a:t>
            </a:fld>
            <a:endParaRPr lang="de-DE" altLang="de-DE"/>
          </a:p>
        </p:txBody>
      </p:sp>
      <p:sp>
        <p:nvSpPr>
          <p:cNvPr id="6" name="Fußzeilenplatzhalter 5"/>
          <p:cNvSpPr>
            <a:spLocks noGrp="1"/>
          </p:cNvSpPr>
          <p:nvPr>
            <p:ph type="ftr" sz="quarter" idx="11"/>
          </p:nvPr>
        </p:nvSpPr>
        <p:spPr/>
        <p:txBody>
          <a:bodyPr/>
          <a:lstStyle>
            <a:lvl1pPr>
              <a:defRPr/>
            </a:lvl1pPr>
          </a:lstStyle>
          <a:p>
            <a:pPr>
              <a:defRPr/>
            </a:pPr>
            <a:endParaRPr lang="de-DE"/>
          </a:p>
        </p:txBody>
      </p:sp>
      <p:sp>
        <p:nvSpPr>
          <p:cNvPr id="7" name="Foliennummernplatzhalter 6"/>
          <p:cNvSpPr>
            <a:spLocks noGrp="1"/>
          </p:cNvSpPr>
          <p:nvPr>
            <p:ph type="sldNum" sz="quarter" idx="12"/>
          </p:nvPr>
        </p:nvSpPr>
        <p:spPr/>
        <p:txBody>
          <a:bodyPr/>
          <a:lstStyle>
            <a:lvl1pPr>
              <a:defRPr/>
            </a:lvl1pPr>
          </a:lstStyle>
          <a:p>
            <a:pPr>
              <a:defRPr/>
            </a:pPr>
            <a:r>
              <a:rPr lang="de-DE"/>
              <a:t>11. Februar 2013</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_3">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080000" y="3960000"/>
            <a:ext cx="5184184"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de-DE"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2_Inhalt mit Überschrift">
    <p:spTree>
      <p:nvGrpSpPr>
        <p:cNvPr id="1" name=""/>
        <p:cNvGrpSpPr/>
        <p:nvPr/>
      </p:nvGrpSpPr>
      <p:grpSpPr>
        <a:xfrm>
          <a:off x="0" y="0"/>
          <a:ext cx="0" cy="0"/>
          <a:chOff x="0" y="0"/>
          <a:chExt cx="0" cy="0"/>
        </a:xfrm>
      </p:grpSpPr>
      <p:pic>
        <p:nvPicPr>
          <p:cNvPr id="5" name="Grafik 6" descr="e21_Farbbalken_allgemein.jpg"/>
          <p:cNvPicPr>
            <a:picLocks noChangeAspect="1"/>
          </p:cNvPicPr>
          <p:nvPr userDrawn="1"/>
        </p:nvPicPr>
        <p:blipFill>
          <a:blip r:embed="rId2"/>
          <a:srcRect/>
          <a:stretch>
            <a:fillRect/>
          </a:stretch>
        </p:blipFill>
        <p:spPr bwMode="auto">
          <a:xfrm>
            <a:off x="903288" y="6232525"/>
            <a:ext cx="8243887" cy="138113"/>
          </a:xfrm>
          <a:prstGeom prst="rect">
            <a:avLst/>
          </a:prstGeom>
          <a:noFill/>
          <a:ln w="9525">
            <a:noFill/>
            <a:miter lim="800000"/>
            <a:headEnd/>
            <a:tailEnd/>
          </a:ln>
        </p:spPr>
      </p:pic>
      <p:sp>
        <p:nvSpPr>
          <p:cNvPr id="2" name="Titel 1"/>
          <p:cNvSpPr>
            <a:spLocks noGrp="1"/>
          </p:cNvSpPr>
          <p:nvPr>
            <p:ph type="title"/>
          </p:nvPr>
        </p:nvSpPr>
        <p:spPr>
          <a:xfrm>
            <a:off x="900000" y="1980000"/>
            <a:ext cx="2880000" cy="1162050"/>
          </a:xfrm>
        </p:spPr>
        <p:txBody>
          <a:bodyPr anchor="b"/>
          <a:lstStyle>
            <a:lvl1pPr algn="l">
              <a:defRPr sz="2000" b="1"/>
            </a:lvl1pPr>
          </a:lstStyle>
          <a:p>
            <a:r>
              <a:rPr lang="fr-FR" smtClean="0"/>
              <a:t>Cliquez pour modifier le style du titre</a:t>
            </a:r>
            <a:endParaRPr lang="de-DE" dirty="0"/>
          </a:p>
        </p:txBody>
      </p:sp>
      <p:sp>
        <p:nvSpPr>
          <p:cNvPr id="3" name="Inhaltsplatzhalter 2"/>
          <p:cNvSpPr>
            <a:spLocks noGrp="1"/>
          </p:cNvSpPr>
          <p:nvPr>
            <p:ph idx="1"/>
          </p:nvPr>
        </p:nvSpPr>
        <p:spPr>
          <a:xfrm>
            <a:off x="4068000" y="273050"/>
            <a:ext cx="4680000" cy="5853113"/>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dirty="0"/>
          </a:p>
        </p:txBody>
      </p:sp>
      <p:sp>
        <p:nvSpPr>
          <p:cNvPr id="4" name="Textplatzhalter 3"/>
          <p:cNvSpPr>
            <a:spLocks noGrp="1"/>
          </p:cNvSpPr>
          <p:nvPr>
            <p:ph type="body" sz="half" idx="2"/>
          </p:nvPr>
        </p:nvSpPr>
        <p:spPr>
          <a:xfrm>
            <a:off x="900000" y="3240001"/>
            <a:ext cx="2880000" cy="2925304"/>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6" name="Datumsplatzhalter 4"/>
          <p:cNvSpPr>
            <a:spLocks noGrp="1"/>
          </p:cNvSpPr>
          <p:nvPr>
            <p:ph type="dt" sz="half" idx="10"/>
          </p:nvPr>
        </p:nvSpPr>
        <p:spPr/>
        <p:txBody>
          <a:bodyPr/>
          <a:lstStyle>
            <a:lvl1pPr algn="l">
              <a:defRPr/>
            </a:lvl1pPr>
          </a:lstStyle>
          <a:p>
            <a:pPr>
              <a:defRPr/>
            </a:pPr>
            <a:fld id="{4A30D134-847D-4B22-81BE-AD11EB5FBFB0}" type="slidenum">
              <a:rPr lang="de-DE" altLang="de-DE"/>
              <a:pPr>
                <a:defRPr/>
              </a:pPr>
              <a:t>‹N°›</a:t>
            </a:fld>
            <a:endParaRPr lang="de-DE" altLang="de-DE"/>
          </a:p>
        </p:txBody>
      </p:sp>
      <p:sp>
        <p:nvSpPr>
          <p:cNvPr id="7" name="Fußzeilenplatzhalter 5"/>
          <p:cNvSpPr>
            <a:spLocks noGrp="1"/>
          </p:cNvSpPr>
          <p:nvPr>
            <p:ph type="ftr" sz="quarter" idx="11"/>
          </p:nvPr>
        </p:nvSpPr>
        <p:spPr/>
        <p:txBody>
          <a:bodyPr/>
          <a:lstStyle>
            <a:lvl1pPr>
              <a:defRPr/>
            </a:lvl1pPr>
          </a:lstStyle>
          <a:p>
            <a:pPr>
              <a:defRPr/>
            </a:pPr>
            <a:endParaRPr lang="de-DE"/>
          </a:p>
        </p:txBody>
      </p:sp>
      <p:sp>
        <p:nvSpPr>
          <p:cNvPr id="8" name="Foliennummernplatzhalter 6"/>
          <p:cNvSpPr>
            <a:spLocks noGrp="1"/>
          </p:cNvSpPr>
          <p:nvPr>
            <p:ph type="sldNum" sz="quarter" idx="12"/>
          </p:nvPr>
        </p:nvSpPr>
        <p:spPr/>
        <p:txBody>
          <a:bodyPr/>
          <a:lstStyle>
            <a:lvl1pPr>
              <a:defRPr/>
            </a:lvl1pPr>
          </a:lstStyle>
          <a:p>
            <a:pPr>
              <a:defRPr/>
            </a:pPr>
            <a:r>
              <a:rPr lang="de-DE"/>
              <a:t>11. Februar 2013</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3_Inhalt mit Überschrift">
    <p:spTree>
      <p:nvGrpSpPr>
        <p:cNvPr id="1" name=""/>
        <p:cNvGrpSpPr/>
        <p:nvPr/>
      </p:nvGrpSpPr>
      <p:grpSpPr>
        <a:xfrm>
          <a:off x="0" y="0"/>
          <a:ext cx="0" cy="0"/>
          <a:chOff x="0" y="0"/>
          <a:chExt cx="0" cy="0"/>
        </a:xfrm>
      </p:grpSpPr>
      <p:grpSp>
        <p:nvGrpSpPr>
          <p:cNvPr id="5" name="Gruppieren 49"/>
          <p:cNvGrpSpPr>
            <a:grpSpLocks/>
          </p:cNvGrpSpPr>
          <p:nvPr userDrawn="1"/>
        </p:nvGrpSpPr>
        <p:grpSpPr bwMode="auto">
          <a:xfrm>
            <a:off x="900113" y="6216650"/>
            <a:ext cx="8242300" cy="144463"/>
            <a:chOff x="3201777" y="6309032"/>
            <a:chExt cx="5940635" cy="216320"/>
          </a:xfrm>
        </p:grpSpPr>
        <p:sp>
          <p:nvSpPr>
            <p:cNvPr id="6" name="Rechteck 7"/>
            <p:cNvSpPr/>
            <p:nvPr/>
          </p:nvSpPr>
          <p:spPr>
            <a:xfrm>
              <a:off x="3201777" y="6309032"/>
              <a:ext cx="288336" cy="2163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7" name="Rechteck 8"/>
            <p:cNvSpPr/>
            <p:nvPr/>
          </p:nvSpPr>
          <p:spPr>
            <a:xfrm>
              <a:off x="3490113" y="6309032"/>
              <a:ext cx="287191" cy="2163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8" name="Rechteck 9"/>
            <p:cNvSpPr/>
            <p:nvPr/>
          </p:nvSpPr>
          <p:spPr>
            <a:xfrm>
              <a:off x="3768151" y="6309032"/>
              <a:ext cx="288336" cy="2163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9" name="Rechteck 10"/>
            <p:cNvSpPr/>
            <p:nvPr/>
          </p:nvSpPr>
          <p:spPr>
            <a:xfrm>
              <a:off x="4056487" y="6309032"/>
              <a:ext cx="287192" cy="2163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0" name="Rechteck 11"/>
            <p:cNvSpPr/>
            <p:nvPr/>
          </p:nvSpPr>
          <p:spPr>
            <a:xfrm>
              <a:off x="4334525" y="6309032"/>
              <a:ext cx="287191" cy="2163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1" name="Rechteck 12"/>
            <p:cNvSpPr/>
            <p:nvPr/>
          </p:nvSpPr>
          <p:spPr>
            <a:xfrm>
              <a:off x="4621717" y="6309032"/>
              <a:ext cx="288336" cy="2163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2" name="Rechteck 13"/>
            <p:cNvSpPr/>
            <p:nvPr/>
          </p:nvSpPr>
          <p:spPr>
            <a:xfrm>
              <a:off x="4900899" y="6309032"/>
              <a:ext cx="287192" cy="2163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3" name="Rechteck 14"/>
            <p:cNvSpPr/>
            <p:nvPr/>
          </p:nvSpPr>
          <p:spPr>
            <a:xfrm>
              <a:off x="5188091" y="6309032"/>
              <a:ext cx="288336" cy="2163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 name="Rechteck 15"/>
            <p:cNvSpPr/>
            <p:nvPr/>
          </p:nvSpPr>
          <p:spPr>
            <a:xfrm>
              <a:off x="5466129" y="6309032"/>
              <a:ext cx="288336" cy="2163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5" name="Rechteck 16"/>
            <p:cNvSpPr/>
            <p:nvPr/>
          </p:nvSpPr>
          <p:spPr>
            <a:xfrm>
              <a:off x="5754465" y="6309032"/>
              <a:ext cx="288336" cy="2163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6" name="Rechteck 17"/>
            <p:cNvSpPr/>
            <p:nvPr/>
          </p:nvSpPr>
          <p:spPr>
            <a:xfrm>
              <a:off x="6032503" y="6309032"/>
              <a:ext cx="288336" cy="216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7" name="Rechteck 18"/>
            <p:cNvSpPr/>
            <p:nvPr/>
          </p:nvSpPr>
          <p:spPr>
            <a:xfrm>
              <a:off x="6320839" y="6309032"/>
              <a:ext cx="288336" cy="216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8" name="Rechteck 19"/>
            <p:cNvSpPr/>
            <p:nvPr/>
          </p:nvSpPr>
          <p:spPr>
            <a:xfrm>
              <a:off x="6598877" y="6309032"/>
              <a:ext cx="288336" cy="216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9" name="Rechteck 20"/>
            <p:cNvSpPr/>
            <p:nvPr/>
          </p:nvSpPr>
          <p:spPr>
            <a:xfrm>
              <a:off x="6887213" y="6309032"/>
              <a:ext cx="288336" cy="216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0" name="Rechteck 21"/>
            <p:cNvSpPr/>
            <p:nvPr/>
          </p:nvSpPr>
          <p:spPr>
            <a:xfrm>
              <a:off x="7165252" y="6309032"/>
              <a:ext cx="288336" cy="216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1" name="Rechteck 22"/>
            <p:cNvSpPr/>
            <p:nvPr/>
          </p:nvSpPr>
          <p:spPr>
            <a:xfrm>
              <a:off x="7443289" y="6309032"/>
              <a:ext cx="288336" cy="216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2" name="Rechteck 23"/>
            <p:cNvSpPr/>
            <p:nvPr/>
          </p:nvSpPr>
          <p:spPr>
            <a:xfrm>
              <a:off x="7722472" y="6309032"/>
              <a:ext cx="287192" cy="216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3" name="Rechteck 24"/>
            <p:cNvSpPr/>
            <p:nvPr/>
          </p:nvSpPr>
          <p:spPr>
            <a:xfrm>
              <a:off x="8009664" y="6309032"/>
              <a:ext cx="288336" cy="216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4" name="Rechteck 25"/>
            <p:cNvSpPr/>
            <p:nvPr/>
          </p:nvSpPr>
          <p:spPr>
            <a:xfrm>
              <a:off x="8287702" y="6309032"/>
              <a:ext cx="288336" cy="216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5" name="Rechteck 26"/>
            <p:cNvSpPr/>
            <p:nvPr/>
          </p:nvSpPr>
          <p:spPr>
            <a:xfrm>
              <a:off x="8576038" y="6309032"/>
              <a:ext cx="288336" cy="216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6" name="Rechteck 27"/>
            <p:cNvSpPr/>
            <p:nvPr/>
          </p:nvSpPr>
          <p:spPr>
            <a:xfrm>
              <a:off x="8854076" y="6309032"/>
              <a:ext cx="288336" cy="216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grpSp>
      <p:sp>
        <p:nvSpPr>
          <p:cNvPr id="2" name="Titel 1"/>
          <p:cNvSpPr>
            <a:spLocks noGrp="1"/>
          </p:cNvSpPr>
          <p:nvPr>
            <p:ph type="title"/>
          </p:nvPr>
        </p:nvSpPr>
        <p:spPr>
          <a:xfrm>
            <a:off x="900000" y="1980000"/>
            <a:ext cx="2880000" cy="1162050"/>
          </a:xfrm>
        </p:spPr>
        <p:txBody>
          <a:bodyPr anchor="b"/>
          <a:lstStyle>
            <a:lvl1pPr algn="l">
              <a:defRPr sz="2000" b="1"/>
            </a:lvl1pPr>
          </a:lstStyle>
          <a:p>
            <a:r>
              <a:rPr lang="fr-FR" smtClean="0"/>
              <a:t>Cliquez pour modifier le style du titre</a:t>
            </a:r>
            <a:endParaRPr lang="de-DE" dirty="0"/>
          </a:p>
        </p:txBody>
      </p:sp>
      <p:sp>
        <p:nvSpPr>
          <p:cNvPr id="3" name="Inhaltsplatzhalter 2"/>
          <p:cNvSpPr>
            <a:spLocks noGrp="1"/>
          </p:cNvSpPr>
          <p:nvPr>
            <p:ph idx="1"/>
          </p:nvPr>
        </p:nvSpPr>
        <p:spPr>
          <a:xfrm>
            <a:off x="4068000" y="273050"/>
            <a:ext cx="4680000" cy="5853113"/>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dirty="0"/>
          </a:p>
        </p:txBody>
      </p:sp>
      <p:sp>
        <p:nvSpPr>
          <p:cNvPr id="4" name="Textplatzhalter 3"/>
          <p:cNvSpPr>
            <a:spLocks noGrp="1"/>
          </p:cNvSpPr>
          <p:nvPr>
            <p:ph type="body" sz="half" idx="2"/>
          </p:nvPr>
        </p:nvSpPr>
        <p:spPr>
          <a:xfrm>
            <a:off x="900000" y="3240001"/>
            <a:ext cx="2880000" cy="2925304"/>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27" name="Datumsplatzhalter 4"/>
          <p:cNvSpPr>
            <a:spLocks noGrp="1"/>
          </p:cNvSpPr>
          <p:nvPr>
            <p:ph type="dt" sz="half" idx="10"/>
          </p:nvPr>
        </p:nvSpPr>
        <p:spPr/>
        <p:txBody>
          <a:bodyPr/>
          <a:lstStyle>
            <a:lvl1pPr algn="l">
              <a:defRPr/>
            </a:lvl1pPr>
          </a:lstStyle>
          <a:p>
            <a:pPr>
              <a:defRPr/>
            </a:pPr>
            <a:fld id="{9AE246F3-F892-4DC6-9E32-1D862F2E1876}" type="slidenum">
              <a:rPr lang="de-DE" altLang="de-DE"/>
              <a:pPr>
                <a:defRPr/>
              </a:pPr>
              <a:t>‹N°›</a:t>
            </a:fld>
            <a:endParaRPr lang="de-DE" altLang="de-DE"/>
          </a:p>
        </p:txBody>
      </p:sp>
      <p:sp>
        <p:nvSpPr>
          <p:cNvPr id="28" name="Fußzeilenplatzhalter 5"/>
          <p:cNvSpPr>
            <a:spLocks noGrp="1"/>
          </p:cNvSpPr>
          <p:nvPr>
            <p:ph type="ftr" sz="quarter" idx="11"/>
          </p:nvPr>
        </p:nvSpPr>
        <p:spPr/>
        <p:txBody>
          <a:bodyPr/>
          <a:lstStyle>
            <a:lvl1pPr>
              <a:defRPr/>
            </a:lvl1pPr>
          </a:lstStyle>
          <a:p>
            <a:pPr>
              <a:defRPr/>
            </a:pPr>
            <a:endParaRPr lang="de-DE"/>
          </a:p>
        </p:txBody>
      </p:sp>
      <p:sp>
        <p:nvSpPr>
          <p:cNvPr id="29" name="Foliennummernplatzhalter 6"/>
          <p:cNvSpPr>
            <a:spLocks noGrp="1"/>
          </p:cNvSpPr>
          <p:nvPr>
            <p:ph type="sldNum" sz="quarter" idx="12"/>
          </p:nvPr>
        </p:nvSpPr>
        <p:spPr/>
        <p:txBody>
          <a:bodyPr/>
          <a:lstStyle>
            <a:lvl1pPr>
              <a:defRPr/>
            </a:lvl1pPr>
          </a:lstStyle>
          <a:p>
            <a:pPr>
              <a:defRPr/>
            </a:pPr>
            <a:r>
              <a:rPr lang="de-DE"/>
              <a:t>11. Februar 2013</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1_Inhalt mit Überschrif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900000" y="1980000"/>
            <a:ext cx="2880000" cy="1162050"/>
          </a:xfrm>
        </p:spPr>
        <p:txBody>
          <a:bodyPr anchor="b"/>
          <a:lstStyle>
            <a:lvl1pPr algn="l">
              <a:defRPr sz="2000" b="1"/>
            </a:lvl1pPr>
          </a:lstStyle>
          <a:p>
            <a:r>
              <a:rPr lang="fr-FR" smtClean="0"/>
              <a:t>Cliquez pour modifier le style du titre</a:t>
            </a:r>
            <a:endParaRPr lang="de-DE" dirty="0"/>
          </a:p>
        </p:txBody>
      </p:sp>
      <p:sp>
        <p:nvSpPr>
          <p:cNvPr id="3" name="Inhaltsplatzhalter 2"/>
          <p:cNvSpPr>
            <a:spLocks noGrp="1"/>
          </p:cNvSpPr>
          <p:nvPr>
            <p:ph idx="1"/>
          </p:nvPr>
        </p:nvSpPr>
        <p:spPr>
          <a:xfrm>
            <a:off x="4068000" y="273050"/>
            <a:ext cx="4680000" cy="5853113"/>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dirty="0"/>
          </a:p>
        </p:txBody>
      </p:sp>
      <p:sp>
        <p:nvSpPr>
          <p:cNvPr id="4" name="Textplatzhalter 3"/>
          <p:cNvSpPr>
            <a:spLocks noGrp="1"/>
          </p:cNvSpPr>
          <p:nvPr>
            <p:ph type="body" sz="half" idx="2"/>
          </p:nvPr>
        </p:nvSpPr>
        <p:spPr>
          <a:xfrm>
            <a:off x="900000" y="3240001"/>
            <a:ext cx="2880000" cy="2925304"/>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umsplatzhalter 4"/>
          <p:cNvSpPr>
            <a:spLocks noGrp="1"/>
          </p:cNvSpPr>
          <p:nvPr>
            <p:ph type="dt" sz="half" idx="10"/>
          </p:nvPr>
        </p:nvSpPr>
        <p:spPr/>
        <p:txBody>
          <a:bodyPr/>
          <a:lstStyle>
            <a:lvl1pPr algn="l">
              <a:defRPr/>
            </a:lvl1pPr>
          </a:lstStyle>
          <a:p>
            <a:pPr>
              <a:defRPr/>
            </a:pPr>
            <a:fld id="{260FEE9B-A101-4E92-A5F3-A05797B916CA}" type="slidenum">
              <a:rPr lang="de-DE" altLang="de-DE"/>
              <a:pPr>
                <a:defRPr/>
              </a:pPr>
              <a:t>‹N°›</a:t>
            </a:fld>
            <a:endParaRPr lang="de-DE" altLang="de-DE"/>
          </a:p>
        </p:txBody>
      </p:sp>
      <p:sp>
        <p:nvSpPr>
          <p:cNvPr id="6" name="Fußzeilenplatzhalter 5"/>
          <p:cNvSpPr>
            <a:spLocks noGrp="1"/>
          </p:cNvSpPr>
          <p:nvPr>
            <p:ph type="ftr" sz="quarter" idx="11"/>
          </p:nvPr>
        </p:nvSpPr>
        <p:spPr/>
        <p:txBody>
          <a:bodyPr/>
          <a:lstStyle>
            <a:lvl1pPr>
              <a:defRPr/>
            </a:lvl1pPr>
          </a:lstStyle>
          <a:p>
            <a:pPr>
              <a:defRPr/>
            </a:pPr>
            <a:endParaRPr lang="de-DE"/>
          </a:p>
        </p:txBody>
      </p:sp>
      <p:sp>
        <p:nvSpPr>
          <p:cNvPr id="7" name="Foliennummernplatzhalter 6"/>
          <p:cNvSpPr>
            <a:spLocks noGrp="1"/>
          </p:cNvSpPr>
          <p:nvPr>
            <p:ph type="sldNum" sz="quarter" idx="12"/>
          </p:nvPr>
        </p:nvSpPr>
        <p:spPr/>
        <p:txBody>
          <a:bodyPr/>
          <a:lstStyle>
            <a:lvl1pPr>
              <a:defRPr/>
            </a:lvl1pPr>
          </a:lstStyle>
          <a:p>
            <a:pPr>
              <a:defRPr/>
            </a:pPr>
            <a:r>
              <a:rPr lang="de-DE"/>
              <a:t>11. Februar 2013</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1792288" y="19800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Cliquez sur l'icône pour ajouter une image</a:t>
            </a:r>
            <a:endParaRPr lang="de-DE" noProof="0" dirty="0"/>
          </a:p>
        </p:txBody>
      </p:sp>
      <p:sp>
        <p:nvSpPr>
          <p:cNvPr id="2" name="Titel 1"/>
          <p:cNvSpPr>
            <a:spLocks noGrp="1"/>
          </p:cNvSpPr>
          <p:nvPr>
            <p:ph type="title"/>
          </p:nvPr>
        </p:nvSpPr>
        <p:spPr>
          <a:xfrm>
            <a:off x="1803797" y="5949280"/>
            <a:ext cx="5486400" cy="566738"/>
          </a:xfrm>
        </p:spPr>
        <p:txBody>
          <a:bodyPr anchor="b"/>
          <a:lstStyle>
            <a:lvl1pPr algn="l">
              <a:defRPr sz="2000" b="1"/>
            </a:lvl1pPr>
          </a:lstStyle>
          <a:p>
            <a:r>
              <a:rPr lang="fr-FR" smtClean="0"/>
              <a:t>Cliquez pour modifier le style du titre</a:t>
            </a:r>
            <a:endParaRPr lang="de-DE" dirty="0"/>
          </a:p>
        </p:txBody>
      </p:sp>
      <p:sp>
        <p:nvSpPr>
          <p:cNvPr id="4" name="Textplatzhalter 3"/>
          <p:cNvSpPr>
            <a:spLocks noGrp="1"/>
          </p:cNvSpPr>
          <p:nvPr>
            <p:ph type="body" sz="half" idx="2"/>
          </p:nvPr>
        </p:nvSpPr>
        <p:spPr>
          <a:xfrm>
            <a:off x="1792288" y="6523203"/>
            <a:ext cx="5486400" cy="300806"/>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umsplatzhalter 4"/>
          <p:cNvSpPr>
            <a:spLocks noGrp="1"/>
          </p:cNvSpPr>
          <p:nvPr>
            <p:ph type="dt" sz="half" idx="10"/>
          </p:nvPr>
        </p:nvSpPr>
        <p:spPr/>
        <p:txBody>
          <a:bodyPr/>
          <a:lstStyle>
            <a:lvl1pPr algn="l">
              <a:defRPr/>
            </a:lvl1pPr>
          </a:lstStyle>
          <a:p>
            <a:pPr>
              <a:defRPr/>
            </a:pPr>
            <a:fld id="{87F47539-F9CE-42B1-9D84-E48216ED869D}" type="slidenum">
              <a:rPr lang="de-DE" altLang="de-DE"/>
              <a:pPr>
                <a:defRPr/>
              </a:pPr>
              <a:t>‹N°›</a:t>
            </a:fld>
            <a:endParaRPr lang="de-DE" altLang="de-DE"/>
          </a:p>
        </p:txBody>
      </p:sp>
      <p:sp>
        <p:nvSpPr>
          <p:cNvPr id="6" name="Fußzeilenplatzhalter 5"/>
          <p:cNvSpPr>
            <a:spLocks noGrp="1"/>
          </p:cNvSpPr>
          <p:nvPr>
            <p:ph type="ftr" sz="quarter" idx="11"/>
          </p:nvPr>
        </p:nvSpPr>
        <p:spPr/>
        <p:txBody>
          <a:bodyPr/>
          <a:lstStyle>
            <a:lvl1pPr>
              <a:defRPr/>
            </a:lvl1pPr>
          </a:lstStyle>
          <a:p>
            <a:pPr>
              <a:defRPr/>
            </a:pPr>
            <a:endParaRPr lang="de-DE"/>
          </a:p>
        </p:txBody>
      </p:sp>
      <p:sp>
        <p:nvSpPr>
          <p:cNvPr id="7" name="Foliennummernplatzhalter 6"/>
          <p:cNvSpPr>
            <a:spLocks noGrp="1"/>
          </p:cNvSpPr>
          <p:nvPr>
            <p:ph type="sldNum" sz="quarter" idx="12"/>
          </p:nvPr>
        </p:nvSpPr>
        <p:spPr/>
        <p:txBody>
          <a:bodyPr/>
          <a:lstStyle>
            <a:lvl1pPr>
              <a:defRPr/>
            </a:lvl1pPr>
          </a:lstStyle>
          <a:p>
            <a:pPr>
              <a:defRPr/>
            </a:pPr>
            <a:r>
              <a:rPr lang="de-DE"/>
              <a:t>11. Februar 2013</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1_Bild mit Überschrif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1792288" y="19800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Cliquez sur l'icône pour ajouter une image</a:t>
            </a:r>
            <a:endParaRPr lang="de-DE" noProof="0" dirty="0"/>
          </a:p>
        </p:txBody>
      </p:sp>
      <p:sp>
        <p:nvSpPr>
          <p:cNvPr id="2" name="Titel 1"/>
          <p:cNvSpPr>
            <a:spLocks noGrp="1"/>
          </p:cNvSpPr>
          <p:nvPr>
            <p:ph type="title"/>
          </p:nvPr>
        </p:nvSpPr>
        <p:spPr>
          <a:xfrm>
            <a:off x="1803797" y="5949280"/>
            <a:ext cx="5486400" cy="566738"/>
          </a:xfrm>
        </p:spPr>
        <p:txBody>
          <a:bodyPr anchor="b"/>
          <a:lstStyle>
            <a:lvl1pPr algn="l">
              <a:defRPr sz="2000" b="1"/>
            </a:lvl1pPr>
          </a:lstStyle>
          <a:p>
            <a:r>
              <a:rPr lang="fr-FR" smtClean="0"/>
              <a:t>Cliquez pour modifier le style du titre</a:t>
            </a:r>
            <a:endParaRPr lang="de-DE" dirty="0"/>
          </a:p>
        </p:txBody>
      </p:sp>
      <p:sp>
        <p:nvSpPr>
          <p:cNvPr id="4" name="Textplatzhalter 3"/>
          <p:cNvSpPr>
            <a:spLocks noGrp="1"/>
          </p:cNvSpPr>
          <p:nvPr>
            <p:ph type="body" sz="half" idx="2"/>
          </p:nvPr>
        </p:nvSpPr>
        <p:spPr>
          <a:xfrm>
            <a:off x="1792288" y="6523203"/>
            <a:ext cx="5486400" cy="300806"/>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umsplatzhalter 4"/>
          <p:cNvSpPr>
            <a:spLocks noGrp="1"/>
          </p:cNvSpPr>
          <p:nvPr>
            <p:ph type="dt" sz="half" idx="10"/>
          </p:nvPr>
        </p:nvSpPr>
        <p:spPr/>
        <p:txBody>
          <a:bodyPr/>
          <a:lstStyle>
            <a:lvl1pPr algn="l">
              <a:defRPr/>
            </a:lvl1pPr>
          </a:lstStyle>
          <a:p>
            <a:pPr>
              <a:defRPr/>
            </a:pPr>
            <a:fld id="{B38083AB-E705-4D1C-AC1E-0A4B0B0FF4FC}" type="slidenum">
              <a:rPr lang="de-DE" altLang="de-DE"/>
              <a:pPr>
                <a:defRPr/>
              </a:pPr>
              <a:t>‹N°›</a:t>
            </a:fld>
            <a:endParaRPr lang="de-DE" altLang="de-DE"/>
          </a:p>
        </p:txBody>
      </p:sp>
      <p:sp>
        <p:nvSpPr>
          <p:cNvPr id="6" name="Fußzeilenplatzhalter 5"/>
          <p:cNvSpPr>
            <a:spLocks noGrp="1"/>
          </p:cNvSpPr>
          <p:nvPr>
            <p:ph type="ftr" sz="quarter" idx="11"/>
          </p:nvPr>
        </p:nvSpPr>
        <p:spPr/>
        <p:txBody>
          <a:bodyPr/>
          <a:lstStyle>
            <a:lvl1pPr>
              <a:defRPr/>
            </a:lvl1pPr>
          </a:lstStyle>
          <a:p>
            <a:pPr>
              <a:defRPr/>
            </a:pPr>
            <a:endParaRPr lang="de-DE"/>
          </a:p>
        </p:txBody>
      </p:sp>
      <p:sp>
        <p:nvSpPr>
          <p:cNvPr id="7" name="Foliennummernplatzhalter 6"/>
          <p:cNvSpPr>
            <a:spLocks noGrp="1"/>
          </p:cNvSpPr>
          <p:nvPr>
            <p:ph type="sldNum" sz="quarter" idx="12"/>
          </p:nvPr>
        </p:nvSpPr>
        <p:spPr/>
        <p:txBody>
          <a:bodyPr/>
          <a:lstStyle>
            <a:lvl1pPr>
              <a:defRPr/>
            </a:lvl1pPr>
          </a:lstStyle>
          <a:p>
            <a:pPr>
              <a:defRPr/>
            </a:pPr>
            <a:r>
              <a:rPr lang="de-DE"/>
              <a:t>11. Februar 2013</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900000" y="1980000"/>
            <a:ext cx="3744008" cy="1143000"/>
          </a:xfrm>
        </p:spPr>
        <p:txBody>
          <a:bodyPr/>
          <a:lstStyle/>
          <a:p>
            <a:r>
              <a:rPr lang="fr-FR" smtClean="0"/>
              <a:t>Cliquez pour modifier le style du titre</a:t>
            </a:r>
            <a:endParaRPr lang="de-DE" dirty="0"/>
          </a:p>
        </p:txBody>
      </p:sp>
      <p:sp>
        <p:nvSpPr>
          <p:cNvPr id="3" name="Vertikaler Textplatzhalter 2"/>
          <p:cNvSpPr>
            <a:spLocks noGrp="1"/>
          </p:cNvSpPr>
          <p:nvPr>
            <p:ph type="body" orient="vert" idx="1"/>
          </p:nvPr>
        </p:nvSpPr>
        <p:spPr>
          <a:xfrm>
            <a:off x="3059832" y="332656"/>
            <a:ext cx="5616168" cy="5793507"/>
          </a:xfrm>
        </p:spPr>
        <p:txBody>
          <a:bodyPr vert="eaVert"/>
          <a:lstStyle>
            <a:lvl1pPr>
              <a:defRPr sz="2400"/>
            </a:lvl1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dirty="0"/>
          </a:p>
        </p:txBody>
      </p:sp>
      <p:sp>
        <p:nvSpPr>
          <p:cNvPr id="4" name="Datumsplatzhalter 3"/>
          <p:cNvSpPr>
            <a:spLocks noGrp="1"/>
          </p:cNvSpPr>
          <p:nvPr>
            <p:ph type="dt" sz="half" idx="10"/>
          </p:nvPr>
        </p:nvSpPr>
        <p:spPr/>
        <p:txBody>
          <a:bodyPr/>
          <a:lstStyle>
            <a:lvl1pPr algn="l">
              <a:defRPr/>
            </a:lvl1pPr>
          </a:lstStyle>
          <a:p>
            <a:pPr>
              <a:defRPr/>
            </a:pPr>
            <a:fld id="{234E7851-1C35-49D1-ADA7-47E8E7C317E6}" type="slidenum">
              <a:rPr lang="de-DE" altLang="de-DE"/>
              <a:pPr>
                <a:defRPr/>
              </a:pPr>
              <a:t>‹N°›</a:t>
            </a:fld>
            <a:endParaRPr lang="de-DE" alt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r>
              <a:rPr lang="de-DE"/>
              <a:t>11. Februar 2013</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1_Titel und vertikaler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900000" y="1980000"/>
            <a:ext cx="3744008" cy="1143000"/>
          </a:xfrm>
        </p:spPr>
        <p:txBody>
          <a:bodyPr/>
          <a:lstStyle/>
          <a:p>
            <a:r>
              <a:rPr lang="fr-FR" smtClean="0"/>
              <a:t>Cliquez pour modifier le style du titre</a:t>
            </a:r>
            <a:endParaRPr lang="de-DE" dirty="0"/>
          </a:p>
        </p:txBody>
      </p:sp>
      <p:sp>
        <p:nvSpPr>
          <p:cNvPr id="3" name="Vertikaler Textplatzhalter 2"/>
          <p:cNvSpPr>
            <a:spLocks noGrp="1"/>
          </p:cNvSpPr>
          <p:nvPr>
            <p:ph type="body" orient="vert" idx="1"/>
          </p:nvPr>
        </p:nvSpPr>
        <p:spPr>
          <a:xfrm>
            <a:off x="3059832" y="332656"/>
            <a:ext cx="5616168" cy="5793507"/>
          </a:xfrm>
        </p:spPr>
        <p:txBody>
          <a:bodyPr vert="eaVert"/>
          <a:lstStyle>
            <a:lvl1pPr>
              <a:defRPr sz="2400"/>
            </a:lvl1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dirty="0"/>
          </a:p>
        </p:txBody>
      </p:sp>
      <p:sp>
        <p:nvSpPr>
          <p:cNvPr id="4" name="Datumsplatzhalter 3"/>
          <p:cNvSpPr>
            <a:spLocks noGrp="1"/>
          </p:cNvSpPr>
          <p:nvPr>
            <p:ph type="dt" sz="half" idx="10"/>
          </p:nvPr>
        </p:nvSpPr>
        <p:spPr/>
        <p:txBody>
          <a:bodyPr/>
          <a:lstStyle>
            <a:lvl1pPr algn="l">
              <a:defRPr/>
            </a:lvl1pPr>
          </a:lstStyle>
          <a:p>
            <a:pPr>
              <a:defRPr/>
            </a:pPr>
            <a:fld id="{65C79762-B05E-4BC3-89DB-56412DDBBF2E}" type="slidenum">
              <a:rPr lang="de-DE" altLang="de-DE"/>
              <a:pPr>
                <a:defRPr/>
              </a:pPr>
              <a:t>‹N°›</a:t>
            </a:fld>
            <a:endParaRPr lang="de-DE" alt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r>
              <a:rPr lang="de-DE"/>
              <a:t>11. Februar 2013</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normAutofit/>
          </a:bodyPr>
          <a:lstStyle>
            <a:lvl1pPr>
              <a:defRPr sz="4400"/>
            </a:lvl1pPr>
          </a:lstStyle>
          <a:p>
            <a:r>
              <a:rPr lang="fr-FR" smtClean="0"/>
              <a:t>Cliquez pour modifier le style du titre</a:t>
            </a:r>
            <a:endParaRPr lang="de-DE" dirty="0"/>
          </a:p>
        </p:txBody>
      </p:sp>
      <p:sp>
        <p:nvSpPr>
          <p:cNvPr id="3" name="Vertikaler Textplatzhalter 2"/>
          <p:cNvSpPr>
            <a:spLocks noGrp="1"/>
          </p:cNvSpPr>
          <p:nvPr>
            <p:ph type="body" orient="vert" idx="1"/>
          </p:nvPr>
        </p:nvSpPr>
        <p:spPr>
          <a:xfrm>
            <a:off x="457200" y="274638"/>
            <a:ext cx="6019800" cy="5851525"/>
          </a:xfrm>
        </p:spPr>
        <p:txBody>
          <a:bodyPr vert="eaVert"/>
          <a:lstStyle>
            <a:lvl1pPr>
              <a:defRPr sz="3600"/>
            </a:lvl1pPr>
            <a:lvl2pPr>
              <a:defRPr sz="2400"/>
            </a:lvl2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dirty="0"/>
          </a:p>
        </p:txBody>
      </p:sp>
      <p:sp>
        <p:nvSpPr>
          <p:cNvPr id="4" name="Datumsplatzhalter 3"/>
          <p:cNvSpPr>
            <a:spLocks noGrp="1"/>
          </p:cNvSpPr>
          <p:nvPr>
            <p:ph type="dt" sz="half" idx="10"/>
          </p:nvPr>
        </p:nvSpPr>
        <p:spPr/>
        <p:txBody>
          <a:bodyPr/>
          <a:lstStyle>
            <a:lvl1pPr algn="l">
              <a:defRPr/>
            </a:lvl1pPr>
          </a:lstStyle>
          <a:p>
            <a:pPr>
              <a:defRPr/>
            </a:pPr>
            <a:fld id="{F3605128-2E3C-4F1C-AC74-09935872AF36}" type="slidenum">
              <a:rPr lang="de-DE" altLang="de-DE"/>
              <a:pPr>
                <a:defRPr/>
              </a:pPr>
              <a:t>‹N°›</a:t>
            </a:fld>
            <a:endParaRPr lang="de-DE" alt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r>
              <a:rPr lang="de-DE"/>
              <a:t>11. Februar 2013</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1_Vertikaler Titel u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normAutofit/>
          </a:bodyPr>
          <a:lstStyle>
            <a:lvl1pPr>
              <a:defRPr sz="4400"/>
            </a:lvl1pPr>
          </a:lstStyle>
          <a:p>
            <a:r>
              <a:rPr lang="fr-FR" smtClean="0"/>
              <a:t>Cliquez pour modifier le style du titre</a:t>
            </a:r>
            <a:endParaRPr lang="de-DE" dirty="0"/>
          </a:p>
        </p:txBody>
      </p:sp>
      <p:sp>
        <p:nvSpPr>
          <p:cNvPr id="3" name="Vertikaler Textplatzhalter 2"/>
          <p:cNvSpPr>
            <a:spLocks noGrp="1"/>
          </p:cNvSpPr>
          <p:nvPr>
            <p:ph type="body" orient="vert" idx="1"/>
          </p:nvPr>
        </p:nvSpPr>
        <p:spPr>
          <a:xfrm>
            <a:off x="457200" y="274638"/>
            <a:ext cx="6019800" cy="5851525"/>
          </a:xfrm>
        </p:spPr>
        <p:txBody>
          <a:bodyPr vert="eaVert"/>
          <a:lstStyle>
            <a:lvl1pPr>
              <a:defRPr sz="3600"/>
            </a:lvl1pPr>
            <a:lvl2pPr>
              <a:defRPr sz="2400"/>
            </a:lvl2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dirty="0"/>
          </a:p>
        </p:txBody>
      </p:sp>
      <p:sp>
        <p:nvSpPr>
          <p:cNvPr id="4" name="Datumsplatzhalter 3"/>
          <p:cNvSpPr>
            <a:spLocks noGrp="1"/>
          </p:cNvSpPr>
          <p:nvPr>
            <p:ph type="dt" sz="half" idx="10"/>
          </p:nvPr>
        </p:nvSpPr>
        <p:spPr/>
        <p:txBody>
          <a:bodyPr/>
          <a:lstStyle>
            <a:lvl1pPr algn="l">
              <a:defRPr/>
            </a:lvl1pPr>
          </a:lstStyle>
          <a:p>
            <a:pPr>
              <a:defRPr/>
            </a:pPr>
            <a:fld id="{86579258-AADB-4AFD-86F2-1D5EF4F98161}" type="slidenum">
              <a:rPr lang="de-DE" altLang="de-DE"/>
              <a:pPr>
                <a:defRPr/>
              </a:pPr>
              <a:t>‹N°›</a:t>
            </a:fld>
            <a:endParaRPr lang="de-DE" alt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r>
              <a:rPr lang="de-DE"/>
              <a:t>11. Februar 2013</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Le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2060346" y="2512913"/>
            <a:ext cx="6192688" cy="1470025"/>
          </a:xfrm>
        </p:spPr>
        <p:txBody>
          <a:bodyPr/>
          <a:lstStyle>
            <a:lvl1pPr algn="l">
              <a:defRPr/>
            </a:lvl1pPr>
          </a:lstStyle>
          <a:p>
            <a:r>
              <a:rPr lang="fr-FR" smtClean="0"/>
              <a:t>Cliquez pour modifier le style du titre</a:t>
            </a:r>
            <a:endParaRPr lang="de-DE" dirty="0"/>
          </a:p>
        </p:txBody>
      </p:sp>
      <p:sp>
        <p:nvSpPr>
          <p:cNvPr id="3" name="Untertitel 2"/>
          <p:cNvSpPr>
            <a:spLocks noGrp="1"/>
          </p:cNvSpPr>
          <p:nvPr>
            <p:ph type="subTitle" idx="1"/>
          </p:nvPr>
        </p:nvSpPr>
        <p:spPr>
          <a:xfrm>
            <a:off x="2060346" y="4268688"/>
            <a:ext cx="6192688" cy="1752600"/>
          </a:xfrm>
        </p:spPr>
        <p:txBody>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de-D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elfolie_5">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188200" y="2160000"/>
            <a:ext cx="5184000" cy="1470025"/>
          </a:xfrm>
        </p:spPr>
        <p:txBody>
          <a:bodyPr anchor="b"/>
          <a:lstStyle>
            <a:lvl1pPr algn="l">
              <a:defRPr/>
            </a:lvl1pPr>
          </a:lstStyle>
          <a:p>
            <a:r>
              <a:rPr lang="fr-FR" smtClean="0"/>
              <a:t>Cliquez pour modifier le style du titre</a:t>
            </a:r>
            <a:endParaRPr lang="de-DE" dirty="0"/>
          </a:p>
        </p:txBody>
      </p:sp>
      <p:sp>
        <p:nvSpPr>
          <p:cNvPr id="3" name="Untertitel 2"/>
          <p:cNvSpPr>
            <a:spLocks noGrp="1"/>
          </p:cNvSpPr>
          <p:nvPr>
            <p:ph type="subTitle" idx="1"/>
          </p:nvPr>
        </p:nvSpPr>
        <p:spPr>
          <a:xfrm>
            <a:off x="1188000" y="3960000"/>
            <a:ext cx="5184184"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de-DE" dirty="0"/>
          </a:p>
        </p:txBody>
      </p:sp>
      <p:sp>
        <p:nvSpPr>
          <p:cNvPr id="4" name="Datumsplatzhalter 3"/>
          <p:cNvSpPr>
            <a:spLocks noGrp="1"/>
          </p:cNvSpPr>
          <p:nvPr>
            <p:ph type="dt" sz="half" idx="10"/>
          </p:nvPr>
        </p:nvSpPr>
        <p:spPr/>
        <p:txBody>
          <a:bodyPr/>
          <a:lstStyle>
            <a:lvl1pPr algn="l">
              <a:defRPr>
                <a:ea typeface="ＭＳ Ｐゴシック" pitchFamily="-84" charset="-128"/>
              </a:defRPr>
            </a:lvl1pPr>
          </a:lstStyle>
          <a:p>
            <a:pPr>
              <a:defRPr/>
            </a:pPr>
            <a:fld id="{7662451C-4A74-4E8E-BFD6-3DB3B1B3275A}" type="datetime1">
              <a:rPr lang="de-DE"/>
              <a:pPr>
                <a:defRPr/>
              </a:pPr>
              <a:t>09.11.2015</a:t>
            </a:fld>
            <a:endParaRPr lang="de-DE"/>
          </a:p>
        </p:txBody>
      </p:sp>
      <p:sp>
        <p:nvSpPr>
          <p:cNvPr id="5" name="Fußzeilenplatzhalter 4"/>
          <p:cNvSpPr>
            <a:spLocks noGrp="1"/>
          </p:cNvSpPr>
          <p:nvPr>
            <p:ph type="ftr" sz="quarter" idx="11"/>
          </p:nvPr>
        </p:nvSpPr>
        <p:spPr/>
        <p:txBody>
          <a:bodyPr/>
          <a:lstStyle>
            <a:lvl1pPr>
              <a:defRPr>
                <a:solidFill>
                  <a:srgbClr val="000000">
                    <a:tint val="75000"/>
                  </a:srgbClr>
                </a:solidFill>
              </a:defRPr>
            </a:lvl1pPr>
          </a:lstStyle>
          <a:p>
            <a:pPr>
              <a:defRPr/>
            </a:pPr>
            <a:endParaRPr lang="de-DE"/>
          </a:p>
        </p:txBody>
      </p:sp>
      <p:sp>
        <p:nvSpPr>
          <p:cNvPr id="6" name="Foliennummernplatzhalt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ea typeface="ＭＳ Ｐゴシック" pitchFamily="34" charset="-128"/>
              </a:defRPr>
            </a:lvl1pPr>
          </a:lstStyle>
          <a:p>
            <a:pPr>
              <a:defRPr/>
            </a:pPr>
            <a:fld id="{5AC5B4B0-7069-4C0D-99F9-06C163073F2E}" type="slidenum">
              <a:rPr lang="de-DE" altLang="de-DE"/>
              <a:pPr>
                <a:defRPr/>
              </a:pPr>
              <a:t>‹N°›</a:t>
            </a:fld>
            <a:endParaRPr lang="de-DE" altLang="de-D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Leer">
    <p:spTree>
      <p:nvGrpSpPr>
        <p:cNvPr id="1" name=""/>
        <p:cNvGrpSpPr/>
        <p:nvPr/>
      </p:nvGrpSpPr>
      <p:grpSpPr>
        <a:xfrm>
          <a:off x="0" y="0"/>
          <a:ext cx="0" cy="0"/>
          <a:chOff x="0" y="0"/>
          <a:chExt cx="0" cy="0"/>
        </a:xfrm>
      </p:grpSpPr>
      <p:sp>
        <p:nvSpPr>
          <p:cNvPr id="2" name="Titel 1"/>
          <p:cNvSpPr>
            <a:spLocks noGrp="1"/>
          </p:cNvSpPr>
          <p:nvPr>
            <p:ph type="ctrTitle"/>
          </p:nvPr>
        </p:nvSpPr>
        <p:spPr>
          <a:xfrm>
            <a:off x="1620000" y="2512913"/>
            <a:ext cx="7020000" cy="1470025"/>
          </a:xfrm>
        </p:spPr>
        <p:txBody>
          <a:bodyPr/>
          <a:lstStyle>
            <a:lvl1pPr algn="l">
              <a:defRPr sz="4400"/>
            </a:lvl1pPr>
          </a:lstStyle>
          <a:p>
            <a:r>
              <a:rPr lang="fr-FR" smtClean="0"/>
              <a:t>Cliquez pour modifier le style du titre</a:t>
            </a:r>
            <a:endParaRPr lang="de-DE" dirty="0"/>
          </a:p>
        </p:txBody>
      </p:sp>
      <p:sp>
        <p:nvSpPr>
          <p:cNvPr id="3" name="Untertitel 2"/>
          <p:cNvSpPr>
            <a:spLocks noGrp="1"/>
          </p:cNvSpPr>
          <p:nvPr>
            <p:ph type="subTitle" idx="1"/>
          </p:nvPr>
        </p:nvSpPr>
        <p:spPr>
          <a:xfrm>
            <a:off x="1620000" y="4268688"/>
            <a:ext cx="7020000" cy="1752600"/>
          </a:xfrm>
        </p:spPr>
        <p:txBody>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de-DE"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Schlussfoli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187624" y="2060848"/>
            <a:ext cx="7560000" cy="1470025"/>
          </a:xfrm>
        </p:spPr>
        <p:txBody>
          <a:bodyPr anchor="t"/>
          <a:lstStyle/>
          <a:p>
            <a:r>
              <a:rPr lang="fr-FR" smtClean="0"/>
              <a:t>Cliquez pour modifier le style du titre</a:t>
            </a:r>
            <a:endParaRPr lang="de-DE" dirty="0"/>
          </a:p>
        </p:txBody>
      </p:sp>
      <p:sp>
        <p:nvSpPr>
          <p:cNvPr id="3" name="Untertitel 2"/>
          <p:cNvSpPr>
            <a:spLocks noGrp="1"/>
          </p:cNvSpPr>
          <p:nvPr>
            <p:ph type="subTitle" idx="1"/>
          </p:nvPr>
        </p:nvSpPr>
        <p:spPr>
          <a:xfrm>
            <a:off x="1188000" y="3645024"/>
            <a:ext cx="7560000" cy="478904"/>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de-DE" dirty="0"/>
          </a:p>
        </p:txBody>
      </p:sp>
      <p:sp>
        <p:nvSpPr>
          <p:cNvPr id="4" name="Datumsplatzhalter 3"/>
          <p:cNvSpPr>
            <a:spLocks noGrp="1"/>
          </p:cNvSpPr>
          <p:nvPr>
            <p:ph type="dt" sz="half" idx="10"/>
          </p:nvPr>
        </p:nvSpPr>
        <p:spPr/>
        <p:txBody>
          <a:bodyPr/>
          <a:lstStyle>
            <a:lvl1pPr algn="l">
              <a:defRPr>
                <a:ea typeface="ＭＳ Ｐゴシック" pitchFamily="-84" charset="-128"/>
              </a:defRPr>
            </a:lvl1pPr>
          </a:lstStyle>
          <a:p>
            <a:pPr>
              <a:defRPr/>
            </a:pPr>
            <a:fld id="{89AA15ED-CCF6-4A53-91EC-A81DBAB5DD60}" type="datetime1">
              <a:rPr lang="de-DE"/>
              <a:pPr>
                <a:defRPr/>
              </a:pPr>
              <a:t>09.11.2015</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ea typeface="ＭＳ Ｐゴシック" pitchFamily="34" charset="-128"/>
              </a:defRPr>
            </a:lvl1pPr>
          </a:lstStyle>
          <a:p>
            <a:pPr>
              <a:defRPr/>
            </a:pPr>
            <a:fld id="{A3FE8863-B31D-407C-AA6D-CAFD339707F0}" type="slidenum">
              <a:rPr lang="de-DE" altLang="de-DE"/>
              <a:pPr>
                <a:defRPr/>
              </a:pPr>
              <a:t>‹N°›</a:t>
            </a:fld>
            <a:endParaRPr lang="de-DE" altLang="de-D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2_Schlussfoli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187624" y="2060848"/>
            <a:ext cx="7560000" cy="1470025"/>
          </a:xfrm>
        </p:spPr>
        <p:txBody>
          <a:bodyPr anchor="t"/>
          <a:lstStyle/>
          <a:p>
            <a:r>
              <a:rPr lang="fr-FR" smtClean="0"/>
              <a:t>Cliquez pour modifier le style du titre</a:t>
            </a:r>
            <a:endParaRPr lang="de-DE" dirty="0"/>
          </a:p>
        </p:txBody>
      </p:sp>
      <p:sp>
        <p:nvSpPr>
          <p:cNvPr id="3" name="Untertitel 2"/>
          <p:cNvSpPr>
            <a:spLocks noGrp="1"/>
          </p:cNvSpPr>
          <p:nvPr>
            <p:ph type="subTitle" idx="1"/>
          </p:nvPr>
        </p:nvSpPr>
        <p:spPr>
          <a:xfrm>
            <a:off x="1188000" y="3645024"/>
            <a:ext cx="7560000" cy="478904"/>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de-DE" dirty="0"/>
          </a:p>
        </p:txBody>
      </p:sp>
      <p:sp>
        <p:nvSpPr>
          <p:cNvPr id="4" name="Datumsplatzhalter 3"/>
          <p:cNvSpPr>
            <a:spLocks noGrp="1"/>
          </p:cNvSpPr>
          <p:nvPr>
            <p:ph type="dt" sz="half" idx="10"/>
          </p:nvPr>
        </p:nvSpPr>
        <p:spPr/>
        <p:txBody>
          <a:bodyPr/>
          <a:lstStyle>
            <a:lvl1pPr algn="l">
              <a:defRPr>
                <a:ea typeface="ＭＳ Ｐゴシック" pitchFamily="-84" charset="-128"/>
              </a:defRPr>
            </a:lvl1pPr>
          </a:lstStyle>
          <a:p>
            <a:pPr>
              <a:defRPr/>
            </a:pPr>
            <a:fld id="{80E82DB3-F7B0-487E-9E8C-8D015A3423DC}" type="datetime1">
              <a:rPr lang="de-DE"/>
              <a:pPr>
                <a:defRPr/>
              </a:pPr>
              <a:t>09.11.2015</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ea typeface="ＭＳ Ｐゴシック" pitchFamily="34" charset="-128"/>
              </a:defRPr>
            </a:lvl1pPr>
          </a:lstStyle>
          <a:p>
            <a:pPr>
              <a:defRPr/>
            </a:pPr>
            <a:fld id="{7BE43FE6-3431-4BFD-9ED0-235F512870B1}" type="slidenum">
              <a:rPr lang="de-DE" altLang="de-DE"/>
              <a:pPr>
                <a:defRPr/>
              </a:pPr>
              <a:t>‹N°›</a:t>
            </a:fld>
            <a:endParaRPr lang="de-DE" altLang="de-D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3_Schlussfoli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187624" y="2060848"/>
            <a:ext cx="7560000" cy="1470025"/>
          </a:xfrm>
        </p:spPr>
        <p:txBody>
          <a:bodyPr anchor="t"/>
          <a:lstStyle/>
          <a:p>
            <a:r>
              <a:rPr lang="fr-FR" smtClean="0"/>
              <a:t>Cliquez pour modifier le style du titre</a:t>
            </a:r>
            <a:endParaRPr lang="de-DE" dirty="0"/>
          </a:p>
        </p:txBody>
      </p:sp>
      <p:sp>
        <p:nvSpPr>
          <p:cNvPr id="3" name="Untertitel 2"/>
          <p:cNvSpPr>
            <a:spLocks noGrp="1"/>
          </p:cNvSpPr>
          <p:nvPr>
            <p:ph type="subTitle" idx="1"/>
          </p:nvPr>
        </p:nvSpPr>
        <p:spPr>
          <a:xfrm>
            <a:off x="1188000" y="3645024"/>
            <a:ext cx="7560000" cy="478904"/>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de-DE" dirty="0"/>
          </a:p>
        </p:txBody>
      </p:sp>
      <p:sp>
        <p:nvSpPr>
          <p:cNvPr id="4" name="Datumsplatzhalter 3"/>
          <p:cNvSpPr>
            <a:spLocks noGrp="1"/>
          </p:cNvSpPr>
          <p:nvPr>
            <p:ph type="dt" sz="half" idx="10"/>
          </p:nvPr>
        </p:nvSpPr>
        <p:spPr/>
        <p:txBody>
          <a:bodyPr/>
          <a:lstStyle>
            <a:lvl1pPr algn="l">
              <a:defRPr>
                <a:ea typeface="ＭＳ Ｐゴシック" pitchFamily="-84" charset="-128"/>
              </a:defRPr>
            </a:lvl1pPr>
          </a:lstStyle>
          <a:p>
            <a:pPr>
              <a:defRPr/>
            </a:pPr>
            <a:fld id="{554AF059-736D-4867-9925-867C8706A3F1}" type="datetime1">
              <a:rPr lang="de-DE"/>
              <a:pPr>
                <a:defRPr/>
              </a:pPr>
              <a:t>09.11.2015</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ea typeface="ＭＳ Ｐゴシック" pitchFamily="34" charset="-128"/>
              </a:defRPr>
            </a:lvl1pPr>
          </a:lstStyle>
          <a:p>
            <a:pPr>
              <a:defRPr/>
            </a:pPr>
            <a:fld id="{9C879306-DA9E-4D2E-A779-92B757980EAF}" type="slidenum">
              <a:rPr lang="de-DE" altLang="de-DE"/>
              <a:pPr>
                <a:defRPr/>
              </a:pPr>
              <a:t>‹N°›</a:t>
            </a:fld>
            <a:endParaRPr lang="de-DE" altLang="de-D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4_Schlussfoli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187624" y="2060848"/>
            <a:ext cx="7560000" cy="1470025"/>
          </a:xfrm>
        </p:spPr>
        <p:txBody>
          <a:bodyPr anchor="t"/>
          <a:lstStyle/>
          <a:p>
            <a:r>
              <a:rPr lang="fr-FR" smtClean="0"/>
              <a:t>Cliquez pour modifier le style du titre</a:t>
            </a:r>
            <a:endParaRPr lang="de-DE" dirty="0"/>
          </a:p>
        </p:txBody>
      </p:sp>
      <p:sp>
        <p:nvSpPr>
          <p:cNvPr id="3" name="Untertitel 2"/>
          <p:cNvSpPr>
            <a:spLocks noGrp="1"/>
          </p:cNvSpPr>
          <p:nvPr>
            <p:ph type="subTitle" idx="1"/>
          </p:nvPr>
        </p:nvSpPr>
        <p:spPr>
          <a:xfrm>
            <a:off x="1188000" y="3645024"/>
            <a:ext cx="7560000" cy="478904"/>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de-DE" dirty="0"/>
          </a:p>
        </p:txBody>
      </p:sp>
      <p:sp>
        <p:nvSpPr>
          <p:cNvPr id="4" name="Datumsplatzhalter 3"/>
          <p:cNvSpPr>
            <a:spLocks noGrp="1"/>
          </p:cNvSpPr>
          <p:nvPr>
            <p:ph type="dt" sz="half" idx="10"/>
          </p:nvPr>
        </p:nvSpPr>
        <p:spPr/>
        <p:txBody>
          <a:bodyPr/>
          <a:lstStyle>
            <a:lvl1pPr algn="l">
              <a:defRPr>
                <a:ea typeface="ＭＳ Ｐゴシック" pitchFamily="-84" charset="-128"/>
              </a:defRPr>
            </a:lvl1pPr>
          </a:lstStyle>
          <a:p>
            <a:pPr>
              <a:defRPr/>
            </a:pPr>
            <a:fld id="{ADF835C0-E3F6-43C5-9F70-D1BC8912A794}" type="datetime1">
              <a:rPr lang="de-DE"/>
              <a:pPr>
                <a:defRPr/>
              </a:pPr>
              <a:t>09.11.2015</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ea typeface="ＭＳ Ｐゴシック" pitchFamily="34" charset="-128"/>
              </a:defRPr>
            </a:lvl1pPr>
          </a:lstStyle>
          <a:p>
            <a:pPr>
              <a:defRPr/>
            </a:pPr>
            <a:fld id="{B910599B-8CB2-4CF5-8477-69F629BDB80B}" type="slidenum">
              <a:rPr lang="de-DE" altLang="de-DE"/>
              <a:pPr>
                <a:defRPr/>
              </a:pPr>
              <a:t>‹N°›</a:t>
            </a:fld>
            <a:endParaRPr lang="de-DE" altLang="de-D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5_Schlussfoli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187624" y="2060848"/>
            <a:ext cx="7560000" cy="1470025"/>
          </a:xfrm>
        </p:spPr>
        <p:txBody>
          <a:bodyPr anchor="t"/>
          <a:lstStyle/>
          <a:p>
            <a:r>
              <a:rPr lang="fr-FR" smtClean="0"/>
              <a:t>Cliquez pour modifier le style du titre</a:t>
            </a:r>
            <a:endParaRPr lang="de-DE" dirty="0"/>
          </a:p>
        </p:txBody>
      </p:sp>
      <p:sp>
        <p:nvSpPr>
          <p:cNvPr id="3" name="Untertitel 2"/>
          <p:cNvSpPr>
            <a:spLocks noGrp="1"/>
          </p:cNvSpPr>
          <p:nvPr>
            <p:ph type="subTitle" idx="1"/>
          </p:nvPr>
        </p:nvSpPr>
        <p:spPr>
          <a:xfrm>
            <a:off x="1188000" y="3645024"/>
            <a:ext cx="7560000" cy="478904"/>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de-DE" dirty="0"/>
          </a:p>
        </p:txBody>
      </p:sp>
      <p:sp>
        <p:nvSpPr>
          <p:cNvPr id="4" name="Datumsplatzhalter 3"/>
          <p:cNvSpPr>
            <a:spLocks noGrp="1"/>
          </p:cNvSpPr>
          <p:nvPr>
            <p:ph type="dt" sz="half" idx="10"/>
          </p:nvPr>
        </p:nvSpPr>
        <p:spPr/>
        <p:txBody>
          <a:bodyPr/>
          <a:lstStyle>
            <a:lvl1pPr algn="l">
              <a:defRPr>
                <a:ea typeface="ＭＳ Ｐゴシック" pitchFamily="-84" charset="-128"/>
              </a:defRPr>
            </a:lvl1pPr>
          </a:lstStyle>
          <a:p>
            <a:pPr>
              <a:defRPr/>
            </a:pPr>
            <a:fld id="{CD1A481A-710C-4259-B521-D43F4877A30C}" type="datetime1">
              <a:rPr lang="de-DE"/>
              <a:pPr>
                <a:defRPr/>
              </a:pPr>
              <a:t>09.11.2015</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ea typeface="ＭＳ Ｐゴシック" pitchFamily="34" charset="-128"/>
              </a:defRPr>
            </a:lvl1pPr>
          </a:lstStyle>
          <a:p>
            <a:pPr>
              <a:defRPr/>
            </a:pPr>
            <a:fld id="{1A068F4F-6F74-4837-AC54-931D6670EC65}" type="slidenum">
              <a:rPr lang="de-DE" altLang="de-DE"/>
              <a:pPr>
                <a:defRPr/>
              </a:pPr>
              <a:t>‹N°›</a:t>
            </a:fld>
            <a:endParaRPr lang="de-DE" altLang="de-D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6_Schlussfoli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187624" y="2060848"/>
            <a:ext cx="7560000" cy="1470025"/>
          </a:xfrm>
        </p:spPr>
        <p:txBody>
          <a:bodyPr anchor="t"/>
          <a:lstStyle/>
          <a:p>
            <a:r>
              <a:rPr lang="fr-FR" smtClean="0"/>
              <a:t>Cliquez pour modifier le style du titre</a:t>
            </a:r>
            <a:endParaRPr lang="de-DE" dirty="0"/>
          </a:p>
        </p:txBody>
      </p:sp>
      <p:sp>
        <p:nvSpPr>
          <p:cNvPr id="3" name="Untertitel 2"/>
          <p:cNvSpPr>
            <a:spLocks noGrp="1"/>
          </p:cNvSpPr>
          <p:nvPr>
            <p:ph type="subTitle" idx="1"/>
          </p:nvPr>
        </p:nvSpPr>
        <p:spPr>
          <a:xfrm>
            <a:off x="1188000" y="3645024"/>
            <a:ext cx="7560000" cy="478904"/>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de-DE" dirty="0"/>
          </a:p>
        </p:txBody>
      </p:sp>
      <p:sp>
        <p:nvSpPr>
          <p:cNvPr id="4" name="Datumsplatzhalter 3"/>
          <p:cNvSpPr>
            <a:spLocks noGrp="1"/>
          </p:cNvSpPr>
          <p:nvPr>
            <p:ph type="dt" sz="half" idx="10"/>
          </p:nvPr>
        </p:nvSpPr>
        <p:spPr/>
        <p:txBody>
          <a:bodyPr/>
          <a:lstStyle>
            <a:lvl1pPr algn="l">
              <a:defRPr>
                <a:ea typeface="ＭＳ Ｐゴシック" pitchFamily="-84" charset="-128"/>
              </a:defRPr>
            </a:lvl1pPr>
          </a:lstStyle>
          <a:p>
            <a:pPr>
              <a:defRPr/>
            </a:pPr>
            <a:fld id="{9408DBE7-F4B7-41CA-BF54-6E89A9906C05}" type="datetime1">
              <a:rPr lang="de-DE"/>
              <a:pPr>
                <a:defRPr/>
              </a:pPr>
              <a:t>09.11.2015</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ea typeface="ＭＳ Ｐゴシック" pitchFamily="34" charset="-128"/>
              </a:defRPr>
            </a:lvl1pPr>
          </a:lstStyle>
          <a:p>
            <a:pPr>
              <a:defRPr/>
            </a:pPr>
            <a:fld id="{C1A74974-73A4-43F7-B18F-A249C8F86F15}" type="slidenum">
              <a:rPr lang="de-DE" altLang="de-DE"/>
              <a:pPr>
                <a:defRPr/>
              </a:pPr>
              <a:t>‹N°›</a:t>
            </a:fld>
            <a:endParaRPr lang="de-DE" altLang="de-D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7_Schlussfoli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187624" y="2060848"/>
            <a:ext cx="7560000" cy="1470025"/>
          </a:xfrm>
        </p:spPr>
        <p:txBody>
          <a:bodyPr anchor="t"/>
          <a:lstStyle/>
          <a:p>
            <a:r>
              <a:rPr lang="fr-FR" smtClean="0"/>
              <a:t>Cliquez pour modifier le style du titre</a:t>
            </a:r>
            <a:endParaRPr lang="de-DE" dirty="0"/>
          </a:p>
        </p:txBody>
      </p:sp>
      <p:sp>
        <p:nvSpPr>
          <p:cNvPr id="3" name="Untertitel 2"/>
          <p:cNvSpPr>
            <a:spLocks noGrp="1"/>
          </p:cNvSpPr>
          <p:nvPr>
            <p:ph type="subTitle" idx="1"/>
          </p:nvPr>
        </p:nvSpPr>
        <p:spPr>
          <a:xfrm>
            <a:off x="1188000" y="3645024"/>
            <a:ext cx="7560000" cy="478904"/>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de-DE" dirty="0"/>
          </a:p>
        </p:txBody>
      </p:sp>
      <p:sp>
        <p:nvSpPr>
          <p:cNvPr id="4" name="Datumsplatzhalter 3"/>
          <p:cNvSpPr>
            <a:spLocks noGrp="1"/>
          </p:cNvSpPr>
          <p:nvPr>
            <p:ph type="dt" sz="half" idx="10"/>
          </p:nvPr>
        </p:nvSpPr>
        <p:spPr/>
        <p:txBody>
          <a:bodyPr/>
          <a:lstStyle>
            <a:lvl1pPr algn="l">
              <a:defRPr>
                <a:ea typeface="ＭＳ Ｐゴシック" pitchFamily="-84" charset="-128"/>
              </a:defRPr>
            </a:lvl1pPr>
          </a:lstStyle>
          <a:p>
            <a:pPr>
              <a:defRPr/>
            </a:pPr>
            <a:fld id="{BD86DD81-B2B2-4F43-B4ED-72BFA8A23F0C}" type="datetime1">
              <a:rPr lang="de-DE"/>
              <a:pPr>
                <a:defRPr/>
              </a:pPr>
              <a:t>09.11.2015</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ea typeface="ＭＳ Ｐゴシック" pitchFamily="34" charset="-128"/>
              </a:defRPr>
            </a:lvl1pPr>
          </a:lstStyle>
          <a:p>
            <a:pPr>
              <a:defRPr/>
            </a:pPr>
            <a:fld id="{5956C3C9-90C7-4756-9977-5A890E6C3C01}" type="slidenum">
              <a:rPr lang="de-DE" altLang="de-DE"/>
              <a:pPr>
                <a:defRPr/>
              </a:pPr>
              <a:t>‹N°›</a:t>
            </a:fld>
            <a:endParaRPr lang="de-DE" altLang="de-D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8_Schlussfoli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187624" y="2060848"/>
            <a:ext cx="7560000" cy="1470025"/>
          </a:xfrm>
        </p:spPr>
        <p:txBody>
          <a:bodyPr anchor="t"/>
          <a:lstStyle/>
          <a:p>
            <a:r>
              <a:rPr lang="fr-FR" smtClean="0"/>
              <a:t>Cliquez pour modifier le style du titre</a:t>
            </a:r>
            <a:endParaRPr lang="de-DE" dirty="0"/>
          </a:p>
        </p:txBody>
      </p:sp>
      <p:sp>
        <p:nvSpPr>
          <p:cNvPr id="3" name="Untertitel 2"/>
          <p:cNvSpPr>
            <a:spLocks noGrp="1"/>
          </p:cNvSpPr>
          <p:nvPr>
            <p:ph type="subTitle" idx="1"/>
          </p:nvPr>
        </p:nvSpPr>
        <p:spPr>
          <a:xfrm>
            <a:off x="1188000" y="3645024"/>
            <a:ext cx="7560000" cy="478904"/>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de-DE" dirty="0"/>
          </a:p>
        </p:txBody>
      </p:sp>
      <p:sp>
        <p:nvSpPr>
          <p:cNvPr id="4" name="Datumsplatzhalter 3"/>
          <p:cNvSpPr>
            <a:spLocks noGrp="1"/>
          </p:cNvSpPr>
          <p:nvPr>
            <p:ph type="dt" sz="half" idx="10"/>
          </p:nvPr>
        </p:nvSpPr>
        <p:spPr/>
        <p:txBody>
          <a:bodyPr/>
          <a:lstStyle>
            <a:lvl1pPr algn="l">
              <a:defRPr>
                <a:ea typeface="ＭＳ Ｐゴシック" pitchFamily="-84" charset="-128"/>
              </a:defRPr>
            </a:lvl1pPr>
          </a:lstStyle>
          <a:p>
            <a:pPr>
              <a:defRPr/>
            </a:pPr>
            <a:fld id="{9C39D410-4607-44D2-9A4A-89651B322F44}" type="datetime1">
              <a:rPr lang="de-DE"/>
              <a:pPr>
                <a:defRPr/>
              </a:pPr>
              <a:t>09.11.2015</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ea typeface="ＭＳ Ｐゴシック" pitchFamily="34" charset="-128"/>
              </a:defRPr>
            </a:lvl1pPr>
          </a:lstStyle>
          <a:p>
            <a:pPr>
              <a:defRPr/>
            </a:pPr>
            <a:fld id="{95A56F65-7E97-4F21-AD57-3BBE29CF43F9}" type="slidenum">
              <a:rPr lang="de-DE" altLang="de-DE"/>
              <a:pPr>
                <a:defRPr/>
              </a:pPr>
              <a:t>‹N°›</a:t>
            </a:fld>
            <a:endParaRPr lang="de-DE" altLang="de-D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Leer">
    <p:spTree>
      <p:nvGrpSpPr>
        <p:cNvPr id="1" name=""/>
        <p:cNvGrpSpPr/>
        <p:nvPr/>
      </p:nvGrpSpPr>
      <p:grpSpPr>
        <a:xfrm>
          <a:off x="0" y="0"/>
          <a:ext cx="0" cy="0"/>
          <a:chOff x="0" y="0"/>
          <a:chExt cx="0" cy="0"/>
        </a:xfrm>
      </p:grpSpPr>
      <p:sp>
        <p:nvSpPr>
          <p:cNvPr id="2" name="Titel 1"/>
          <p:cNvSpPr>
            <a:spLocks noGrp="1"/>
          </p:cNvSpPr>
          <p:nvPr>
            <p:ph type="ctrTitle"/>
          </p:nvPr>
        </p:nvSpPr>
        <p:spPr>
          <a:xfrm>
            <a:off x="1620000" y="2512913"/>
            <a:ext cx="7020000" cy="1470025"/>
          </a:xfrm>
        </p:spPr>
        <p:txBody>
          <a:bodyPr/>
          <a:lstStyle>
            <a:lvl1pPr algn="l">
              <a:defRPr sz="4400"/>
            </a:lvl1pPr>
          </a:lstStyle>
          <a:p>
            <a:r>
              <a:rPr lang="fr-FR" smtClean="0"/>
              <a:t>Cliquez pour modifier le style du titre</a:t>
            </a:r>
            <a:endParaRPr lang="de-DE" dirty="0"/>
          </a:p>
        </p:txBody>
      </p:sp>
      <p:sp>
        <p:nvSpPr>
          <p:cNvPr id="3" name="Untertitel 2"/>
          <p:cNvSpPr>
            <a:spLocks noGrp="1"/>
          </p:cNvSpPr>
          <p:nvPr>
            <p:ph type="subTitle" idx="1"/>
          </p:nvPr>
        </p:nvSpPr>
        <p:spPr>
          <a:xfrm>
            <a:off x="1620000" y="4268688"/>
            <a:ext cx="7020000" cy="1752600"/>
          </a:xfrm>
        </p:spPr>
        <p:txBody>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de-D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elfolie_6">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044000" y="2160000"/>
            <a:ext cx="5184000" cy="1470025"/>
          </a:xfrm>
        </p:spPr>
        <p:txBody>
          <a:bodyPr anchor="b"/>
          <a:lstStyle>
            <a:lvl1pPr algn="l">
              <a:defRPr/>
            </a:lvl1pPr>
          </a:lstStyle>
          <a:p>
            <a:r>
              <a:rPr lang="fr-FR" smtClean="0"/>
              <a:t>Cliquez pour modifier le style du titre</a:t>
            </a:r>
            <a:endParaRPr lang="de-DE" dirty="0"/>
          </a:p>
        </p:txBody>
      </p:sp>
      <p:sp>
        <p:nvSpPr>
          <p:cNvPr id="3" name="Untertitel 2"/>
          <p:cNvSpPr>
            <a:spLocks noGrp="1"/>
          </p:cNvSpPr>
          <p:nvPr>
            <p:ph type="subTitle" idx="1"/>
          </p:nvPr>
        </p:nvSpPr>
        <p:spPr>
          <a:xfrm>
            <a:off x="1044000" y="3960000"/>
            <a:ext cx="5184184"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de-DE" dirty="0"/>
          </a:p>
        </p:txBody>
      </p:sp>
      <p:sp>
        <p:nvSpPr>
          <p:cNvPr id="4" name="Datumsplatzhalter 3"/>
          <p:cNvSpPr>
            <a:spLocks noGrp="1"/>
          </p:cNvSpPr>
          <p:nvPr>
            <p:ph type="dt" sz="half" idx="10"/>
          </p:nvPr>
        </p:nvSpPr>
        <p:spPr/>
        <p:txBody>
          <a:bodyPr/>
          <a:lstStyle>
            <a:lvl1pPr algn="l">
              <a:defRPr>
                <a:ea typeface="ＭＳ Ｐゴシック" pitchFamily="-84" charset="-128"/>
              </a:defRPr>
            </a:lvl1pPr>
          </a:lstStyle>
          <a:p>
            <a:pPr>
              <a:defRPr/>
            </a:pPr>
            <a:fld id="{71F974A9-FD46-4665-889A-17CD369EE2A5}" type="datetime1">
              <a:rPr lang="de-DE"/>
              <a:pPr>
                <a:defRPr/>
              </a:pPr>
              <a:t>09.11.2015</a:t>
            </a:fld>
            <a:endParaRPr lang="de-DE"/>
          </a:p>
        </p:txBody>
      </p:sp>
      <p:sp>
        <p:nvSpPr>
          <p:cNvPr id="5" name="Fußzeilenplatzhalter 4"/>
          <p:cNvSpPr>
            <a:spLocks noGrp="1"/>
          </p:cNvSpPr>
          <p:nvPr>
            <p:ph type="ftr" sz="quarter" idx="11"/>
          </p:nvPr>
        </p:nvSpPr>
        <p:spPr/>
        <p:txBody>
          <a:bodyPr/>
          <a:lstStyle>
            <a:lvl1pPr>
              <a:defRPr>
                <a:solidFill>
                  <a:srgbClr val="000000">
                    <a:tint val="75000"/>
                  </a:srgbClr>
                </a:solidFill>
              </a:defRPr>
            </a:lvl1pPr>
          </a:lstStyle>
          <a:p>
            <a:pPr>
              <a:defRPr/>
            </a:pPr>
            <a:endParaRPr lang="de-DE"/>
          </a:p>
        </p:txBody>
      </p:sp>
      <p:sp>
        <p:nvSpPr>
          <p:cNvPr id="6" name="Foliennummernplatzhalt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ea typeface="ＭＳ Ｐゴシック" pitchFamily="34" charset="-128"/>
              </a:defRPr>
            </a:lvl1pPr>
          </a:lstStyle>
          <a:p>
            <a:pPr>
              <a:defRPr/>
            </a:pPr>
            <a:fld id="{4C205098-9C66-46A1-A6E0-45445050CB24}" type="slidenum">
              <a:rPr lang="de-DE" altLang="de-DE"/>
              <a:pPr>
                <a:defRPr/>
              </a:pPr>
              <a:t>‹N°›</a:t>
            </a:fld>
            <a:endParaRPr lang="de-DE" altLang="de-D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1_Schlussfoli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2774032" y="2130425"/>
            <a:ext cx="6118448" cy="1470025"/>
          </a:xfrm>
        </p:spPr>
        <p:txBody>
          <a:bodyPr anchor="t"/>
          <a:lstStyle>
            <a:lvl1pPr algn="ctr">
              <a:defRPr/>
            </a:lvl1pPr>
          </a:lstStyle>
          <a:p>
            <a:r>
              <a:rPr lang="fr-FR" smtClean="0"/>
              <a:t>Cliquez pour modifier le style du titre</a:t>
            </a:r>
            <a:endParaRPr lang="de-DE" dirty="0"/>
          </a:p>
        </p:txBody>
      </p:sp>
      <p:sp>
        <p:nvSpPr>
          <p:cNvPr id="3" name="Untertitel 2"/>
          <p:cNvSpPr>
            <a:spLocks noGrp="1"/>
          </p:cNvSpPr>
          <p:nvPr>
            <p:ph type="subTitle" idx="1"/>
          </p:nvPr>
        </p:nvSpPr>
        <p:spPr>
          <a:xfrm>
            <a:off x="3494112" y="3886200"/>
            <a:ext cx="471256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de-DE" dirty="0"/>
          </a:p>
        </p:txBody>
      </p:sp>
      <p:sp>
        <p:nvSpPr>
          <p:cNvPr id="4" name="Datumsplatzhalter 3"/>
          <p:cNvSpPr>
            <a:spLocks noGrp="1"/>
          </p:cNvSpPr>
          <p:nvPr>
            <p:ph type="dt" sz="half" idx="10"/>
          </p:nvPr>
        </p:nvSpPr>
        <p:spPr/>
        <p:txBody>
          <a:bodyPr/>
          <a:lstStyle>
            <a:lvl1pPr algn="l">
              <a:defRPr>
                <a:ea typeface="ＭＳ Ｐゴシック" pitchFamily="-84" charset="-128"/>
              </a:defRPr>
            </a:lvl1pPr>
          </a:lstStyle>
          <a:p>
            <a:pPr>
              <a:defRPr/>
            </a:pPr>
            <a:fld id="{632C34A1-7F64-4092-AAD9-2DF592933859}" type="datetime1">
              <a:rPr lang="de-DE"/>
              <a:pPr>
                <a:defRPr/>
              </a:pPr>
              <a:t>09.11.2015</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ea typeface="ＭＳ Ｐゴシック" pitchFamily="34" charset="-128"/>
              </a:defRPr>
            </a:lvl1pPr>
          </a:lstStyle>
          <a:p>
            <a:pPr>
              <a:defRPr/>
            </a:pPr>
            <a:fld id="{FBAAEC5D-D3B9-4BE2-98C4-7925A9DF7A48}" type="slidenum">
              <a:rPr lang="de-DE" altLang="de-DE"/>
              <a:pPr>
                <a:defRPr/>
              </a:pPr>
              <a:t>‹N°›</a:t>
            </a:fld>
            <a:endParaRPr lang="de-DE" altLang="de-D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1_Titelfolie">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080000" y="2160000"/>
            <a:ext cx="5184000" cy="1470025"/>
          </a:xfrm>
        </p:spPr>
        <p:txBody>
          <a:bodyPr anchor="b"/>
          <a:lstStyle>
            <a:lvl1pPr algn="l">
              <a:defRPr/>
            </a:lvl1pPr>
          </a:lstStyle>
          <a:p>
            <a:r>
              <a:rPr lang="fr-FR" smtClean="0"/>
              <a:t>Cliquez pour modifier le style du titre</a:t>
            </a:r>
            <a:endParaRPr lang="de-DE" dirty="0"/>
          </a:p>
        </p:txBody>
      </p:sp>
      <p:sp>
        <p:nvSpPr>
          <p:cNvPr id="3" name="Untertitel 2"/>
          <p:cNvSpPr>
            <a:spLocks noGrp="1"/>
          </p:cNvSpPr>
          <p:nvPr>
            <p:ph type="subTitle" idx="1"/>
          </p:nvPr>
        </p:nvSpPr>
        <p:spPr>
          <a:xfrm>
            <a:off x="1044000" y="3960000"/>
            <a:ext cx="5184184"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de-DE" dirty="0"/>
          </a:p>
        </p:txBody>
      </p:sp>
      <p:sp>
        <p:nvSpPr>
          <p:cNvPr id="4" name="Datumsplatzhalter 3"/>
          <p:cNvSpPr>
            <a:spLocks noGrp="1"/>
          </p:cNvSpPr>
          <p:nvPr>
            <p:ph type="dt" sz="half" idx="10"/>
          </p:nvPr>
        </p:nvSpPr>
        <p:spPr/>
        <p:txBody>
          <a:bodyPr/>
          <a:lstStyle>
            <a:lvl1pPr algn="l">
              <a:defRPr>
                <a:ea typeface="ＭＳ Ｐゴシック" pitchFamily="-84" charset="-128"/>
              </a:defRPr>
            </a:lvl1pPr>
          </a:lstStyle>
          <a:p>
            <a:pPr>
              <a:defRPr/>
            </a:pPr>
            <a:fld id="{D7DF5274-614E-4D15-9789-B523016CF2F8}" type="datetime1">
              <a:rPr lang="de-DE"/>
              <a:pPr>
                <a:defRPr/>
              </a:pPr>
              <a:t>09.11.2015</a:t>
            </a:fld>
            <a:endParaRPr lang="de-DE"/>
          </a:p>
        </p:txBody>
      </p:sp>
      <p:sp>
        <p:nvSpPr>
          <p:cNvPr id="5" name="Fußzeilenplatzhalter 4"/>
          <p:cNvSpPr>
            <a:spLocks noGrp="1"/>
          </p:cNvSpPr>
          <p:nvPr>
            <p:ph type="ftr" sz="quarter" idx="11"/>
          </p:nvPr>
        </p:nvSpPr>
        <p:spPr/>
        <p:txBody>
          <a:bodyPr/>
          <a:lstStyle>
            <a:lvl1pPr>
              <a:defRPr>
                <a:solidFill>
                  <a:srgbClr val="000000">
                    <a:tint val="75000"/>
                  </a:srgbClr>
                </a:solidFill>
              </a:defRPr>
            </a:lvl1pPr>
          </a:lstStyle>
          <a:p>
            <a:pPr>
              <a:defRPr/>
            </a:pPr>
            <a:endParaRPr lang="de-DE"/>
          </a:p>
        </p:txBody>
      </p:sp>
      <p:sp>
        <p:nvSpPr>
          <p:cNvPr id="6" name="Foliennummernplatzhalt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ea typeface="ＭＳ Ｐゴシック" pitchFamily="34" charset="-128"/>
              </a:defRPr>
            </a:lvl1pPr>
          </a:lstStyle>
          <a:p>
            <a:pPr>
              <a:defRPr/>
            </a:pPr>
            <a:fld id="{F1071FE7-DB12-4EBB-9ECD-A79B56F3648E}" type="slidenum">
              <a:rPr lang="de-DE" altLang="de-DE"/>
              <a:pPr>
                <a:defRPr/>
              </a:pPr>
              <a:t>‹N°›</a:t>
            </a:fld>
            <a:endParaRPr lang="de-DE" altLang="de-D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2_Titelfolie">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3960000" y="2130425"/>
            <a:ext cx="4716456" cy="1470025"/>
          </a:xfrm>
        </p:spPr>
        <p:txBody>
          <a:bodyPr/>
          <a:lstStyle>
            <a:lvl1pPr algn="l">
              <a:defRPr/>
            </a:lvl1pPr>
          </a:lstStyle>
          <a:p>
            <a:r>
              <a:rPr lang="fr-FR" smtClean="0"/>
              <a:t>Cliquez pour modifier le style du titre</a:t>
            </a:r>
            <a:endParaRPr lang="de-DE" dirty="0"/>
          </a:p>
        </p:txBody>
      </p:sp>
      <p:sp>
        <p:nvSpPr>
          <p:cNvPr id="3" name="Untertitel 2"/>
          <p:cNvSpPr>
            <a:spLocks noGrp="1"/>
          </p:cNvSpPr>
          <p:nvPr>
            <p:ph type="subTitle" idx="1"/>
          </p:nvPr>
        </p:nvSpPr>
        <p:spPr>
          <a:xfrm>
            <a:off x="3960000" y="3886200"/>
            <a:ext cx="4716456" cy="1752600"/>
          </a:xfrm>
        </p:spPr>
        <p:txBody>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de-DE" dirty="0"/>
          </a:p>
        </p:txBody>
      </p:sp>
      <p:sp>
        <p:nvSpPr>
          <p:cNvPr id="4" name="Datumsplatzhalter 3"/>
          <p:cNvSpPr>
            <a:spLocks noGrp="1"/>
          </p:cNvSpPr>
          <p:nvPr>
            <p:ph type="dt" sz="half" idx="10"/>
          </p:nvPr>
        </p:nvSpPr>
        <p:spPr/>
        <p:txBody>
          <a:bodyPr/>
          <a:lstStyle>
            <a:lvl1pPr algn="l">
              <a:defRPr>
                <a:ea typeface="ＭＳ Ｐゴシック" pitchFamily="-84" charset="-128"/>
              </a:defRPr>
            </a:lvl1pPr>
          </a:lstStyle>
          <a:p>
            <a:pPr>
              <a:defRPr/>
            </a:pPr>
            <a:fld id="{5714FE0B-1107-4335-A9DC-98DF8F2C5316}" type="datetime1">
              <a:rPr lang="de-DE"/>
              <a:pPr>
                <a:defRPr/>
              </a:pPr>
              <a:t>09.11.2015</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ea typeface="ＭＳ Ｐゴシック" pitchFamily="34" charset="-128"/>
              </a:defRPr>
            </a:lvl1pPr>
          </a:lstStyle>
          <a:p>
            <a:pPr>
              <a:defRPr/>
            </a:pPr>
            <a:fld id="{A86B5CDB-5757-4271-A54C-E7BAA760AEEE}" type="slidenum">
              <a:rPr lang="de-DE" altLang="de-DE"/>
              <a:pPr>
                <a:defRPr/>
              </a:pPr>
              <a:t>‹N°›</a:t>
            </a:fld>
            <a:endParaRPr lang="de-DE" alt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Zwischentitel">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3635896" y="2512913"/>
            <a:ext cx="5040560" cy="1470025"/>
          </a:xfrm>
        </p:spPr>
        <p:txBody>
          <a:bodyPr/>
          <a:lstStyle>
            <a:lvl1pPr algn="l">
              <a:defRPr/>
            </a:lvl1pPr>
          </a:lstStyle>
          <a:p>
            <a:r>
              <a:rPr lang="fr-FR" smtClean="0"/>
              <a:t>Cliquez pour modifier le style du titre</a:t>
            </a:r>
            <a:endParaRPr lang="de-DE" dirty="0"/>
          </a:p>
        </p:txBody>
      </p:sp>
      <p:sp>
        <p:nvSpPr>
          <p:cNvPr id="3" name="Untertitel 2"/>
          <p:cNvSpPr>
            <a:spLocks noGrp="1"/>
          </p:cNvSpPr>
          <p:nvPr>
            <p:ph type="subTitle" idx="1"/>
          </p:nvPr>
        </p:nvSpPr>
        <p:spPr>
          <a:xfrm>
            <a:off x="3635896" y="4268688"/>
            <a:ext cx="5040560" cy="1752600"/>
          </a:xfrm>
        </p:spPr>
        <p:txBody>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de-D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el_Logo Baseline">
    <p:spTree>
      <p:nvGrpSpPr>
        <p:cNvPr id="1" name=""/>
        <p:cNvGrpSpPr/>
        <p:nvPr/>
      </p:nvGrpSpPr>
      <p:grpSpPr>
        <a:xfrm>
          <a:off x="0" y="0"/>
          <a:ext cx="0" cy="0"/>
          <a:chOff x="0" y="0"/>
          <a:chExt cx="0" cy="0"/>
        </a:xfrm>
      </p:grpSpPr>
      <p:sp>
        <p:nvSpPr>
          <p:cNvPr id="2" name="Titel 1"/>
          <p:cNvSpPr>
            <a:spLocks noGrp="1"/>
          </p:cNvSpPr>
          <p:nvPr>
            <p:ph type="ctrTitle"/>
          </p:nvPr>
        </p:nvSpPr>
        <p:spPr>
          <a:xfrm>
            <a:off x="900000" y="1980000"/>
            <a:ext cx="7772400" cy="1470025"/>
          </a:xfrm>
        </p:spPr>
        <p:txBody>
          <a:bodyPr anchor="b"/>
          <a:lstStyle>
            <a:lvl1pPr algn="l">
              <a:defRPr/>
            </a:lvl1pPr>
          </a:lstStyle>
          <a:p>
            <a:r>
              <a:rPr lang="fr-FR" smtClean="0"/>
              <a:t>Cliquez pour modifier le style du titre</a:t>
            </a:r>
            <a:endParaRPr lang="de-DE" dirty="0"/>
          </a:p>
        </p:txBody>
      </p:sp>
      <p:sp>
        <p:nvSpPr>
          <p:cNvPr id="3" name="Untertitel 2"/>
          <p:cNvSpPr>
            <a:spLocks noGrp="1"/>
          </p:cNvSpPr>
          <p:nvPr>
            <p:ph type="subTitle" idx="1"/>
          </p:nvPr>
        </p:nvSpPr>
        <p:spPr>
          <a:xfrm>
            <a:off x="900000" y="3861048"/>
            <a:ext cx="7776456" cy="1752600"/>
          </a:xfrm>
        </p:spPr>
        <p:txBody>
          <a:bodyPr>
            <a:normAutofit/>
          </a:bodyPr>
          <a:lstStyle>
            <a:lvl1pPr marL="0" indent="0" algn="l">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de-DE" dirty="0"/>
          </a:p>
        </p:txBody>
      </p:sp>
      <p:sp>
        <p:nvSpPr>
          <p:cNvPr id="4" name="Datumsplatzhalter 3"/>
          <p:cNvSpPr>
            <a:spLocks noGrp="1"/>
          </p:cNvSpPr>
          <p:nvPr>
            <p:ph type="dt" sz="half" idx="10"/>
          </p:nvPr>
        </p:nvSpPr>
        <p:spPr>
          <a:xfrm>
            <a:off x="900113" y="6356350"/>
            <a:ext cx="2133600" cy="365125"/>
          </a:xfrm>
        </p:spPr>
        <p:txBody>
          <a:bodyPr/>
          <a:lstStyle>
            <a:lvl1pPr algn="l">
              <a:defRPr/>
            </a:lvl1pPr>
          </a:lstStyle>
          <a:p>
            <a:pPr>
              <a:defRPr/>
            </a:pPr>
            <a:fld id="{01472B45-1654-48B5-BC46-D9A3E158E714}" type="slidenum">
              <a:rPr lang="de-DE" altLang="de-DE"/>
              <a:pPr>
                <a:defRPr/>
              </a:pPr>
              <a:t>‹N°›</a:t>
            </a:fld>
            <a:endParaRPr lang="de-DE" altLang="de-DE"/>
          </a:p>
        </p:txBody>
      </p:sp>
      <p:sp>
        <p:nvSpPr>
          <p:cNvPr id="5" name="Fußzeilenplatzhalter 4"/>
          <p:cNvSpPr>
            <a:spLocks noGrp="1"/>
          </p:cNvSpPr>
          <p:nvPr>
            <p:ph type="ftr" sz="quarter" idx="11"/>
          </p:nvPr>
        </p:nvSpPr>
        <p:spPr>
          <a:xfrm>
            <a:off x="3419475" y="6356350"/>
            <a:ext cx="2895600" cy="365125"/>
          </a:xfrm>
        </p:spPr>
        <p:txBody>
          <a:bodyPr/>
          <a:lstStyle>
            <a:lvl1pPr>
              <a:defRPr/>
            </a:lvl1pPr>
          </a:lstStyle>
          <a:p>
            <a:pPr>
              <a:defRPr/>
            </a:pPr>
            <a:endParaRPr lang="de-DE"/>
          </a:p>
        </p:txBody>
      </p:sp>
      <p:sp>
        <p:nvSpPr>
          <p:cNvPr id="6" name="Foliennummernplatzhalter 5"/>
          <p:cNvSpPr>
            <a:spLocks noGrp="1"/>
          </p:cNvSpPr>
          <p:nvPr>
            <p:ph type="sldNum" sz="quarter" idx="12"/>
          </p:nvPr>
        </p:nvSpPr>
        <p:spPr>
          <a:xfrm>
            <a:off x="6659563" y="6356350"/>
            <a:ext cx="2133600" cy="365125"/>
          </a:xfrm>
        </p:spPr>
        <p:txBody>
          <a:bodyPr/>
          <a:lstStyle>
            <a:lvl1pPr>
              <a:defRPr/>
            </a:lvl1pPr>
          </a:lstStyle>
          <a:p>
            <a:pPr>
              <a:defRPr/>
            </a:pPr>
            <a:r>
              <a:rPr lang="de-DE"/>
              <a:t>11. Februar 2013</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el Logo ohne Baselin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900000" y="1980000"/>
            <a:ext cx="7772400" cy="1470025"/>
          </a:xfrm>
        </p:spPr>
        <p:txBody>
          <a:bodyPr anchor="b"/>
          <a:lstStyle>
            <a:lvl1pPr algn="l">
              <a:defRPr/>
            </a:lvl1pPr>
          </a:lstStyle>
          <a:p>
            <a:r>
              <a:rPr lang="fr-FR" smtClean="0"/>
              <a:t>Cliquez pour modifier le style du titre</a:t>
            </a:r>
            <a:endParaRPr lang="de-DE" dirty="0"/>
          </a:p>
        </p:txBody>
      </p:sp>
      <p:sp>
        <p:nvSpPr>
          <p:cNvPr id="3" name="Untertitel 2"/>
          <p:cNvSpPr>
            <a:spLocks noGrp="1"/>
          </p:cNvSpPr>
          <p:nvPr>
            <p:ph type="subTitle" idx="1"/>
          </p:nvPr>
        </p:nvSpPr>
        <p:spPr>
          <a:xfrm>
            <a:off x="900000" y="3861048"/>
            <a:ext cx="7776456" cy="1752600"/>
          </a:xfrm>
        </p:spPr>
        <p:txBody>
          <a:bodyPr>
            <a:normAutofit/>
          </a:bodyPr>
          <a:lstStyle>
            <a:lvl1pPr marL="0" indent="0" algn="l">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de-DE" dirty="0"/>
          </a:p>
        </p:txBody>
      </p:sp>
      <p:sp>
        <p:nvSpPr>
          <p:cNvPr id="4" name="Datumsplatzhalter 3"/>
          <p:cNvSpPr>
            <a:spLocks noGrp="1"/>
          </p:cNvSpPr>
          <p:nvPr>
            <p:ph type="dt" sz="half" idx="10"/>
          </p:nvPr>
        </p:nvSpPr>
        <p:spPr>
          <a:xfrm>
            <a:off x="900113" y="6356350"/>
            <a:ext cx="2133600" cy="365125"/>
          </a:xfrm>
        </p:spPr>
        <p:txBody>
          <a:bodyPr/>
          <a:lstStyle>
            <a:lvl1pPr algn="l">
              <a:defRPr/>
            </a:lvl1pPr>
          </a:lstStyle>
          <a:p>
            <a:pPr>
              <a:defRPr/>
            </a:pPr>
            <a:fld id="{15415859-CD12-437C-A091-D01EF541847B}" type="slidenum">
              <a:rPr lang="de-DE" altLang="de-DE"/>
              <a:pPr>
                <a:defRPr/>
              </a:pPr>
              <a:t>‹N°›</a:t>
            </a:fld>
            <a:endParaRPr lang="de-DE" altLang="de-DE"/>
          </a:p>
        </p:txBody>
      </p:sp>
      <p:sp>
        <p:nvSpPr>
          <p:cNvPr id="5" name="Fußzeilenplatzhalter 4"/>
          <p:cNvSpPr>
            <a:spLocks noGrp="1"/>
          </p:cNvSpPr>
          <p:nvPr>
            <p:ph type="ftr" sz="quarter" idx="11"/>
          </p:nvPr>
        </p:nvSpPr>
        <p:spPr>
          <a:xfrm>
            <a:off x="3419475" y="6356350"/>
            <a:ext cx="2895600" cy="365125"/>
          </a:xfrm>
        </p:spPr>
        <p:txBody>
          <a:bodyPr/>
          <a:lstStyle>
            <a:lvl1pPr>
              <a:defRPr/>
            </a:lvl1pPr>
          </a:lstStyle>
          <a:p>
            <a:pPr>
              <a:defRPr/>
            </a:pPr>
            <a:endParaRPr lang="de-DE"/>
          </a:p>
        </p:txBody>
      </p:sp>
      <p:sp>
        <p:nvSpPr>
          <p:cNvPr id="6" name="Foliennummernplatzhalter 5"/>
          <p:cNvSpPr>
            <a:spLocks noGrp="1"/>
          </p:cNvSpPr>
          <p:nvPr>
            <p:ph type="sldNum" sz="quarter" idx="12"/>
          </p:nvPr>
        </p:nvSpPr>
        <p:spPr>
          <a:xfrm>
            <a:off x="6659563" y="6356350"/>
            <a:ext cx="2133600" cy="365125"/>
          </a:xfrm>
        </p:spPr>
        <p:txBody>
          <a:bodyPr/>
          <a:lstStyle>
            <a:lvl1pPr>
              <a:defRPr/>
            </a:lvl1pPr>
          </a:lstStyle>
          <a:p>
            <a:pPr>
              <a:defRPr/>
            </a:pPr>
            <a:r>
              <a:rPr lang="de-DE"/>
              <a:t>11. Februar 2013</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el Farbbalken">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Gruppieren 49"/>
          <p:cNvGrpSpPr>
            <a:grpSpLocks/>
          </p:cNvGrpSpPr>
          <p:nvPr userDrawn="1"/>
        </p:nvGrpSpPr>
        <p:grpSpPr bwMode="auto">
          <a:xfrm>
            <a:off x="900113" y="6413500"/>
            <a:ext cx="8242300" cy="144463"/>
            <a:chOff x="3201777" y="6309032"/>
            <a:chExt cx="5940635" cy="216320"/>
          </a:xfrm>
        </p:grpSpPr>
        <p:sp>
          <p:nvSpPr>
            <p:cNvPr id="5" name="Rechteck 7"/>
            <p:cNvSpPr/>
            <p:nvPr/>
          </p:nvSpPr>
          <p:spPr>
            <a:xfrm>
              <a:off x="3201777" y="6309032"/>
              <a:ext cx="288336" cy="2163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6" name="Rechteck 8"/>
            <p:cNvSpPr/>
            <p:nvPr/>
          </p:nvSpPr>
          <p:spPr>
            <a:xfrm>
              <a:off x="3490113" y="6309032"/>
              <a:ext cx="287191" cy="2163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7" name="Rechteck 9"/>
            <p:cNvSpPr/>
            <p:nvPr/>
          </p:nvSpPr>
          <p:spPr>
            <a:xfrm>
              <a:off x="3768151" y="6309032"/>
              <a:ext cx="288336" cy="2163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8" name="Rechteck 10"/>
            <p:cNvSpPr/>
            <p:nvPr/>
          </p:nvSpPr>
          <p:spPr>
            <a:xfrm>
              <a:off x="4056487" y="6309032"/>
              <a:ext cx="287192" cy="2163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9" name="Rechteck 11"/>
            <p:cNvSpPr/>
            <p:nvPr/>
          </p:nvSpPr>
          <p:spPr>
            <a:xfrm>
              <a:off x="4334525" y="6309032"/>
              <a:ext cx="287191" cy="2163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0" name="Rechteck 12"/>
            <p:cNvSpPr/>
            <p:nvPr/>
          </p:nvSpPr>
          <p:spPr>
            <a:xfrm>
              <a:off x="4621717" y="6309032"/>
              <a:ext cx="288336" cy="2163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1" name="Rechteck 13"/>
            <p:cNvSpPr/>
            <p:nvPr/>
          </p:nvSpPr>
          <p:spPr>
            <a:xfrm>
              <a:off x="4900899" y="6309032"/>
              <a:ext cx="287192" cy="2163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2" name="Rechteck 14"/>
            <p:cNvSpPr/>
            <p:nvPr/>
          </p:nvSpPr>
          <p:spPr>
            <a:xfrm>
              <a:off x="5188091" y="6309032"/>
              <a:ext cx="288336" cy="2163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3" name="Rechteck 15"/>
            <p:cNvSpPr/>
            <p:nvPr/>
          </p:nvSpPr>
          <p:spPr>
            <a:xfrm>
              <a:off x="5466129" y="6309032"/>
              <a:ext cx="288336" cy="2163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4" name="Rechteck 16"/>
            <p:cNvSpPr/>
            <p:nvPr/>
          </p:nvSpPr>
          <p:spPr>
            <a:xfrm>
              <a:off x="5754465" y="6309032"/>
              <a:ext cx="288336" cy="2163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5" name="Rechteck 17"/>
            <p:cNvSpPr/>
            <p:nvPr/>
          </p:nvSpPr>
          <p:spPr>
            <a:xfrm>
              <a:off x="6032503" y="6309032"/>
              <a:ext cx="288336" cy="216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6" name="Rechteck 18"/>
            <p:cNvSpPr/>
            <p:nvPr/>
          </p:nvSpPr>
          <p:spPr>
            <a:xfrm>
              <a:off x="6320839" y="6309032"/>
              <a:ext cx="288336" cy="216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7" name="Rechteck 19"/>
            <p:cNvSpPr/>
            <p:nvPr/>
          </p:nvSpPr>
          <p:spPr>
            <a:xfrm>
              <a:off x="6598877" y="6309032"/>
              <a:ext cx="288336" cy="216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8" name="Rechteck 20"/>
            <p:cNvSpPr/>
            <p:nvPr/>
          </p:nvSpPr>
          <p:spPr>
            <a:xfrm>
              <a:off x="6887213" y="6309032"/>
              <a:ext cx="288336" cy="216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9" name="Rechteck 21"/>
            <p:cNvSpPr/>
            <p:nvPr/>
          </p:nvSpPr>
          <p:spPr>
            <a:xfrm>
              <a:off x="7165252" y="6309032"/>
              <a:ext cx="288336" cy="216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0" name="Rechteck 22"/>
            <p:cNvSpPr/>
            <p:nvPr/>
          </p:nvSpPr>
          <p:spPr>
            <a:xfrm>
              <a:off x="7443289" y="6309032"/>
              <a:ext cx="288336" cy="216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1" name="Rechteck 23"/>
            <p:cNvSpPr/>
            <p:nvPr/>
          </p:nvSpPr>
          <p:spPr>
            <a:xfrm>
              <a:off x="7722472" y="6309032"/>
              <a:ext cx="287192" cy="216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2" name="Rechteck 24"/>
            <p:cNvSpPr/>
            <p:nvPr/>
          </p:nvSpPr>
          <p:spPr>
            <a:xfrm>
              <a:off x="8009664" y="6309032"/>
              <a:ext cx="288336" cy="216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3" name="Rechteck 25"/>
            <p:cNvSpPr/>
            <p:nvPr/>
          </p:nvSpPr>
          <p:spPr>
            <a:xfrm>
              <a:off x="8287702" y="6309032"/>
              <a:ext cx="288336" cy="216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4" name="Rechteck 26"/>
            <p:cNvSpPr/>
            <p:nvPr/>
          </p:nvSpPr>
          <p:spPr>
            <a:xfrm>
              <a:off x="8576038" y="6309032"/>
              <a:ext cx="288336" cy="216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5" name="Rechteck 27"/>
            <p:cNvSpPr/>
            <p:nvPr/>
          </p:nvSpPr>
          <p:spPr>
            <a:xfrm>
              <a:off x="8854076" y="6309032"/>
              <a:ext cx="288336" cy="216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grpSp>
      <p:sp>
        <p:nvSpPr>
          <p:cNvPr id="2" name="Titel 1"/>
          <p:cNvSpPr>
            <a:spLocks noGrp="1"/>
          </p:cNvSpPr>
          <p:nvPr>
            <p:ph type="ctrTitle"/>
          </p:nvPr>
        </p:nvSpPr>
        <p:spPr>
          <a:xfrm>
            <a:off x="900000" y="1980000"/>
            <a:ext cx="7772400" cy="1470025"/>
          </a:xfrm>
        </p:spPr>
        <p:txBody>
          <a:bodyPr anchor="b"/>
          <a:lstStyle>
            <a:lvl1pPr algn="l">
              <a:defRPr/>
            </a:lvl1pPr>
          </a:lstStyle>
          <a:p>
            <a:r>
              <a:rPr lang="fr-FR" smtClean="0"/>
              <a:t>Cliquez pour modifier le style du titre</a:t>
            </a:r>
            <a:endParaRPr lang="de-DE" dirty="0"/>
          </a:p>
        </p:txBody>
      </p:sp>
      <p:sp>
        <p:nvSpPr>
          <p:cNvPr id="3" name="Untertitel 2"/>
          <p:cNvSpPr>
            <a:spLocks noGrp="1"/>
          </p:cNvSpPr>
          <p:nvPr>
            <p:ph type="subTitle" idx="1"/>
          </p:nvPr>
        </p:nvSpPr>
        <p:spPr>
          <a:xfrm>
            <a:off x="900000" y="3861048"/>
            <a:ext cx="7776456" cy="1752600"/>
          </a:xfrm>
        </p:spPr>
        <p:txBody>
          <a:bodyPr>
            <a:normAutofit/>
          </a:bodyPr>
          <a:lstStyle>
            <a:lvl1pPr marL="0" indent="0" algn="l">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de-DE" dirty="0"/>
          </a:p>
        </p:txBody>
      </p:sp>
      <p:sp>
        <p:nvSpPr>
          <p:cNvPr id="26" name="Datumsplatzhalter 3"/>
          <p:cNvSpPr>
            <a:spLocks noGrp="1"/>
          </p:cNvSpPr>
          <p:nvPr>
            <p:ph type="dt" sz="half" idx="10"/>
          </p:nvPr>
        </p:nvSpPr>
        <p:spPr>
          <a:xfrm>
            <a:off x="900113" y="6356350"/>
            <a:ext cx="2133600" cy="365125"/>
          </a:xfrm>
        </p:spPr>
        <p:txBody>
          <a:bodyPr/>
          <a:lstStyle>
            <a:lvl1pPr algn="l">
              <a:defRPr/>
            </a:lvl1pPr>
          </a:lstStyle>
          <a:p>
            <a:pPr>
              <a:defRPr/>
            </a:pPr>
            <a:fld id="{B166DF5D-B347-4331-9BA8-AF3B17076D28}" type="slidenum">
              <a:rPr lang="de-DE" altLang="de-DE"/>
              <a:pPr>
                <a:defRPr/>
              </a:pPr>
              <a:t>‹N°›</a:t>
            </a:fld>
            <a:endParaRPr lang="de-DE" altLang="de-DE"/>
          </a:p>
        </p:txBody>
      </p:sp>
      <p:sp>
        <p:nvSpPr>
          <p:cNvPr id="27" name="Fußzeilenplatzhalter 4"/>
          <p:cNvSpPr>
            <a:spLocks noGrp="1"/>
          </p:cNvSpPr>
          <p:nvPr>
            <p:ph type="ftr" sz="quarter" idx="11"/>
          </p:nvPr>
        </p:nvSpPr>
        <p:spPr>
          <a:xfrm>
            <a:off x="3419475" y="6356350"/>
            <a:ext cx="2895600" cy="365125"/>
          </a:xfrm>
        </p:spPr>
        <p:txBody>
          <a:bodyPr/>
          <a:lstStyle>
            <a:lvl1pPr>
              <a:defRPr/>
            </a:lvl1pPr>
          </a:lstStyle>
          <a:p>
            <a:pPr>
              <a:defRPr/>
            </a:pPr>
            <a:endParaRPr lang="de-DE"/>
          </a:p>
        </p:txBody>
      </p:sp>
      <p:sp>
        <p:nvSpPr>
          <p:cNvPr id="28" name="Foliennummernplatzhalter 5"/>
          <p:cNvSpPr>
            <a:spLocks noGrp="1"/>
          </p:cNvSpPr>
          <p:nvPr>
            <p:ph type="sldNum" sz="quarter" idx="12"/>
          </p:nvPr>
        </p:nvSpPr>
        <p:spPr>
          <a:xfrm>
            <a:off x="6659563" y="6356350"/>
            <a:ext cx="2133600" cy="365125"/>
          </a:xfrm>
        </p:spPr>
        <p:txBody>
          <a:bodyPr/>
          <a:lstStyle>
            <a:lvl1pPr>
              <a:defRPr/>
            </a:lvl1pPr>
          </a:lstStyle>
          <a:p>
            <a:pPr>
              <a:defRPr/>
            </a:pPr>
            <a:r>
              <a:rPr lang="de-DE"/>
              <a:t>11. Februar 2013</a:t>
            </a: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54"/>
          <a:srcRect/>
          <a:stretch>
            <a:fillRect/>
          </a:stretch>
        </a:blip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900113" y="274638"/>
            <a:ext cx="7775575"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de-DE" altLang="de-DE" smtClean="0"/>
              <a:t>Titelmasterformat durch Klicken bearbeiten</a:t>
            </a:r>
          </a:p>
        </p:txBody>
      </p:sp>
      <p:sp>
        <p:nvSpPr>
          <p:cNvPr id="1027" name="Textplatzhalter 2"/>
          <p:cNvSpPr>
            <a:spLocks noGrp="1"/>
          </p:cNvSpPr>
          <p:nvPr>
            <p:ph type="body" idx="1"/>
          </p:nvPr>
        </p:nvSpPr>
        <p:spPr bwMode="auto">
          <a:xfrm>
            <a:off x="900113" y="1600200"/>
            <a:ext cx="7775575" cy="45259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altLang="de-DE" smtClean="0"/>
              <a:t>Textmasterformate durch Klicken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4" name="Datumsplatzhalter 3"/>
          <p:cNvSpPr>
            <a:spLocks noGrp="1"/>
          </p:cNvSpPr>
          <p:nvPr>
            <p:ph type="dt" sz="half" idx="2"/>
          </p:nvPr>
        </p:nvSpPr>
        <p:spPr>
          <a:xfrm>
            <a:off x="900113" y="6356350"/>
            <a:ext cx="14398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TSTAR PRO Medium" pitchFamily="50" charset="0"/>
              </a:defRPr>
            </a:lvl1pPr>
          </a:lstStyle>
          <a:p>
            <a:pPr>
              <a:defRPr/>
            </a:pPr>
            <a:fld id="{11BEF1BA-39B4-4A62-82D0-119FABC5E7D0}" type="slidenum">
              <a:rPr lang="de-DE" altLang="de-DE"/>
              <a:pPr>
                <a:defRPr/>
              </a:pPr>
              <a:t>‹N°›</a:t>
            </a:fld>
            <a:endParaRPr lang="de-DE" alt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r>
              <a:rPr lang="de-CH"/>
              <a:t>11. Februar 2013</a:t>
            </a:r>
            <a:endParaRPr lang="de-DE"/>
          </a:p>
        </p:txBody>
      </p:sp>
    </p:spTree>
  </p:cSld>
  <p:clrMap bg1="lt1" tx1="dk1" bg2="lt2" tx2="dk2" accent1="accent1" accent2="accent2" accent3="accent3" accent4="accent4" accent5="accent5" accent6="accent6" hlink="hlink" folHlink="folHlink"/>
  <p:sldLayoutIdLst>
    <p:sldLayoutId id="2147495381" r:id="rId1"/>
    <p:sldLayoutId id="2147495382" r:id="rId2"/>
    <p:sldLayoutId id="2147495383" r:id="rId3"/>
    <p:sldLayoutId id="2147495384" r:id="rId4"/>
    <p:sldLayoutId id="2147495385" r:id="rId5"/>
    <p:sldLayoutId id="2147495386" r:id="rId6"/>
    <p:sldLayoutId id="2147495387" r:id="rId7"/>
    <p:sldLayoutId id="2147495388" r:id="rId8"/>
    <p:sldLayoutId id="2147495389" r:id="rId9"/>
    <p:sldLayoutId id="2147495390" r:id="rId10"/>
    <p:sldLayoutId id="2147495391" r:id="rId11"/>
    <p:sldLayoutId id="2147495392" r:id="rId12"/>
    <p:sldLayoutId id="2147495393" r:id="rId13"/>
    <p:sldLayoutId id="2147495394" r:id="rId14"/>
    <p:sldLayoutId id="2147495395" r:id="rId15"/>
    <p:sldLayoutId id="2147495396" r:id="rId16"/>
    <p:sldLayoutId id="2147495397" r:id="rId17"/>
    <p:sldLayoutId id="2147495398" r:id="rId18"/>
    <p:sldLayoutId id="2147495399" r:id="rId19"/>
    <p:sldLayoutId id="2147495400" r:id="rId20"/>
    <p:sldLayoutId id="2147495401" r:id="rId21"/>
    <p:sldLayoutId id="2147495402" r:id="rId22"/>
    <p:sldLayoutId id="2147495403" r:id="rId23"/>
    <p:sldLayoutId id="2147495404" r:id="rId24"/>
    <p:sldLayoutId id="2147495405" r:id="rId25"/>
    <p:sldLayoutId id="2147495406" r:id="rId26"/>
    <p:sldLayoutId id="2147495407" r:id="rId27"/>
    <p:sldLayoutId id="2147495408" r:id="rId28"/>
    <p:sldLayoutId id="2147495409" r:id="rId29"/>
    <p:sldLayoutId id="2147495410" r:id="rId30"/>
    <p:sldLayoutId id="2147495411" r:id="rId31"/>
    <p:sldLayoutId id="2147495412" r:id="rId32"/>
    <p:sldLayoutId id="2147495413" r:id="rId33"/>
    <p:sldLayoutId id="2147495414" r:id="rId34"/>
    <p:sldLayoutId id="2147495415" r:id="rId35"/>
    <p:sldLayoutId id="2147495416" r:id="rId36"/>
    <p:sldLayoutId id="2147495417" r:id="rId37"/>
    <p:sldLayoutId id="2147495418" r:id="rId38"/>
    <p:sldLayoutId id="2147495419" r:id="rId39"/>
    <p:sldLayoutId id="2147495420" r:id="rId40"/>
    <p:sldLayoutId id="2147495421" r:id="rId41"/>
    <p:sldLayoutId id="2147495422" r:id="rId42"/>
    <p:sldLayoutId id="2147495423" r:id="rId43"/>
    <p:sldLayoutId id="2147495424" r:id="rId44"/>
    <p:sldLayoutId id="2147495425" r:id="rId45"/>
    <p:sldLayoutId id="2147495426" r:id="rId46"/>
    <p:sldLayoutId id="2147495427" r:id="rId47"/>
    <p:sldLayoutId id="2147495428" r:id="rId48"/>
    <p:sldLayoutId id="2147495429" r:id="rId49"/>
    <p:sldLayoutId id="2147495430" r:id="rId50"/>
    <p:sldLayoutId id="2147495431" r:id="rId51"/>
    <p:sldLayoutId id="2147495432" r:id="rId52"/>
  </p:sldLayoutIdLst>
  <p:txStyles>
    <p:titleStyle>
      <a:lvl1pPr algn="l" rtl="0" eaLnBrk="0" fontAlgn="base" hangingPunct="0">
        <a:spcBef>
          <a:spcPct val="0"/>
        </a:spcBef>
        <a:spcAft>
          <a:spcPct val="0"/>
        </a:spcAft>
        <a:defRPr sz="3600" kern="1200">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tx1"/>
          </a:solidFill>
          <a:latin typeface="TSTAR PRO Medium" pitchFamily="50" charset="0"/>
          <a:ea typeface="ＭＳ Ｐゴシック" charset="0"/>
          <a:cs typeface="ＭＳ Ｐゴシック" charset="0"/>
        </a:defRPr>
      </a:lvl2pPr>
      <a:lvl3pPr algn="l" rtl="0" eaLnBrk="0" fontAlgn="base" hangingPunct="0">
        <a:spcBef>
          <a:spcPct val="0"/>
        </a:spcBef>
        <a:spcAft>
          <a:spcPct val="0"/>
        </a:spcAft>
        <a:defRPr sz="3600">
          <a:solidFill>
            <a:schemeClr val="tx1"/>
          </a:solidFill>
          <a:latin typeface="TSTAR PRO Medium" pitchFamily="50" charset="0"/>
          <a:ea typeface="ＭＳ Ｐゴシック" charset="0"/>
          <a:cs typeface="ＭＳ Ｐゴシック" charset="0"/>
        </a:defRPr>
      </a:lvl3pPr>
      <a:lvl4pPr algn="l" rtl="0" eaLnBrk="0" fontAlgn="base" hangingPunct="0">
        <a:spcBef>
          <a:spcPct val="0"/>
        </a:spcBef>
        <a:spcAft>
          <a:spcPct val="0"/>
        </a:spcAft>
        <a:defRPr sz="3600">
          <a:solidFill>
            <a:schemeClr val="tx1"/>
          </a:solidFill>
          <a:latin typeface="TSTAR PRO Medium" pitchFamily="50" charset="0"/>
          <a:ea typeface="ＭＳ Ｐゴシック" charset="0"/>
          <a:cs typeface="ＭＳ Ｐゴシック" charset="0"/>
        </a:defRPr>
      </a:lvl4pPr>
      <a:lvl5pPr algn="l" rtl="0" eaLnBrk="0" fontAlgn="base" hangingPunct="0">
        <a:spcBef>
          <a:spcPct val="0"/>
        </a:spcBef>
        <a:spcAft>
          <a:spcPct val="0"/>
        </a:spcAft>
        <a:defRPr sz="3600">
          <a:solidFill>
            <a:schemeClr val="tx1"/>
          </a:solidFill>
          <a:latin typeface="TSTAR PRO Medium" pitchFamily="50" charset="0"/>
          <a:ea typeface="ＭＳ Ｐゴシック" charset="0"/>
          <a:cs typeface="ＭＳ Ｐゴシック" charset="0"/>
        </a:defRPr>
      </a:lvl5pPr>
      <a:lvl6pPr marL="457200" algn="l" rtl="0" fontAlgn="base">
        <a:spcBef>
          <a:spcPct val="0"/>
        </a:spcBef>
        <a:spcAft>
          <a:spcPct val="0"/>
        </a:spcAft>
        <a:defRPr sz="3600">
          <a:solidFill>
            <a:schemeClr val="tx1"/>
          </a:solidFill>
          <a:latin typeface="TSTAR PRO Medium" pitchFamily="50" charset="0"/>
        </a:defRPr>
      </a:lvl6pPr>
      <a:lvl7pPr marL="914400" algn="l" rtl="0" fontAlgn="base">
        <a:spcBef>
          <a:spcPct val="0"/>
        </a:spcBef>
        <a:spcAft>
          <a:spcPct val="0"/>
        </a:spcAft>
        <a:defRPr sz="3600">
          <a:solidFill>
            <a:schemeClr val="tx1"/>
          </a:solidFill>
          <a:latin typeface="TSTAR PRO Medium" pitchFamily="50" charset="0"/>
        </a:defRPr>
      </a:lvl7pPr>
      <a:lvl8pPr marL="1371600" algn="l" rtl="0" fontAlgn="base">
        <a:spcBef>
          <a:spcPct val="0"/>
        </a:spcBef>
        <a:spcAft>
          <a:spcPct val="0"/>
        </a:spcAft>
        <a:defRPr sz="3600">
          <a:solidFill>
            <a:schemeClr val="tx1"/>
          </a:solidFill>
          <a:latin typeface="TSTAR PRO Medium" pitchFamily="50" charset="0"/>
        </a:defRPr>
      </a:lvl8pPr>
      <a:lvl9pPr marL="1828800" algn="l" rtl="0" fontAlgn="base">
        <a:spcBef>
          <a:spcPct val="0"/>
        </a:spcBef>
        <a:spcAft>
          <a:spcPct val="0"/>
        </a:spcAft>
        <a:defRPr sz="3600">
          <a:solidFill>
            <a:schemeClr val="tx1"/>
          </a:solidFill>
          <a:latin typeface="TSTAR PRO Medium" pitchFamily="50" charset="0"/>
        </a:defRPr>
      </a:lvl9pPr>
    </p:titleStyle>
    <p:bodyStyle>
      <a:lvl1pPr marL="342900" indent="-342900" algn="l" rtl="0" eaLnBrk="0" fontAlgn="base" hangingPunct="0">
        <a:spcBef>
          <a:spcPct val="20000"/>
        </a:spcBef>
        <a:spcAft>
          <a:spcPct val="0"/>
        </a:spcAft>
        <a:buFont typeface="Arial" charset="0"/>
        <a:buChar char="•"/>
        <a:defRPr sz="36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idx="4294967295"/>
          </p:nvPr>
        </p:nvSpPr>
        <p:spPr>
          <a:xfrm>
            <a:off x="1079500" y="2214563"/>
            <a:ext cx="5653088" cy="1470025"/>
          </a:xfrm>
        </p:spPr>
        <p:txBody>
          <a:bodyPr/>
          <a:lstStyle/>
          <a:p>
            <a:pPr>
              <a:defRPr/>
            </a:pPr>
            <a:r>
              <a:rPr lang="de-CH" sz="2800" b="1" dirty="0" smtClean="0">
                <a:solidFill>
                  <a:schemeClr val="accent6"/>
                </a:solidFill>
                <a:latin typeface="Arial" pitchFamily="34" charset="0"/>
                <a:ea typeface="+mj-ea"/>
                <a:cs typeface="Arial" pitchFamily="34" charset="0"/>
              </a:rPr>
              <a:t/>
            </a:r>
            <a:br>
              <a:rPr lang="de-CH" sz="2800" b="1" dirty="0" smtClean="0">
                <a:solidFill>
                  <a:schemeClr val="accent6"/>
                </a:solidFill>
                <a:latin typeface="Arial" pitchFamily="34" charset="0"/>
                <a:ea typeface="+mj-ea"/>
                <a:cs typeface="Arial" pitchFamily="34" charset="0"/>
              </a:rPr>
            </a:br>
            <a:r>
              <a:rPr lang="de-CH" sz="2800" b="1" dirty="0" smtClean="0">
                <a:solidFill>
                  <a:schemeClr val="accent6"/>
                </a:solidFill>
                <a:latin typeface="Arial" pitchFamily="34" charset="0"/>
                <a:ea typeface="+mj-ea"/>
                <a:cs typeface="Arial" pitchFamily="34" charset="0"/>
              </a:rPr>
              <a:t/>
            </a:r>
            <a:br>
              <a:rPr lang="de-CH" sz="2800" b="1" dirty="0" smtClean="0">
                <a:solidFill>
                  <a:schemeClr val="accent6"/>
                </a:solidFill>
                <a:latin typeface="Arial" pitchFamily="34" charset="0"/>
                <a:ea typeface="+mj-ea"/>
                <a:cs typeface="Arial" pitchFamily="34" charset="0"/>
              </a:rPr>
            </a:br>
            <a:r>
              <a:rPr lang="de-CH" sz="2800" b="1" dirty="0" smtClean="0">
                <a:solidFill>
                  <a:schemeClr val="accent6"/>
                </a:solidFill>
                <a:latin typeface="Arial" pitchFamily="34" charset="0"/>
                <a:ea typeface="+mj-ea"/>
                <a:cs typeface="Arial" pitchFamily="34" charset="0"/>
              </a:rPr>
              <a:t>BNE-Netzwerk Ausserschulischer Akteure</a:t>
            </a:r>
            <a:br>
              <a:rPr lang="de-CH" sz="2800" b="1" dirty="0" smtClean="0">
                <a:solidFill>
                  <a:schemeClr val="accent6"/>
                </a:solidFill>
                <a:latin typeface="Arial" pitchFamily="34" charset="0"/>
                <a:ea typeface="+mj-ea"/>
                <a:cs typeface="Arial" pitchFamily="34" charset="0"/>
              </a:rPr>
            </a:br>
            <a:r>
              <a:rPr lang="de-DE" sz="2800" b="1" dirty="0" err="1" smtClean="0">
                <a:solidFill>
                  <a:schemeClr val="accent6">
                    <a:lumMod val="40000"/>
                    <a:lumOff val="60000"/>
                  </a:schemeClr>
                </a:solidFill>
                <a:latin typeface="Arial" pitchFamily="34" charset="0"/>
                <a:ea typeface="+mj-ea"/>
                <a:cs typeface="Arial" pitchFamily="34" charset="0"/>
              </a:rPr>
              <a:t>Réseau</a:t>
            </a:r>
            <a:r>
              <a:rPr lang="de-DE" sz="2800" b="1" dirty="0" smtClean="0">
                <a:solidFill>
                  <a:schemeClr val="accent6">
                    <a:lumMod val="40000"/>
                    <a:lumOff val="60000"/>
                  </a:schemeClr>
                </a:solidFill>
                <a:latin typeface="Arial" pitchFamily="34" charset="0"/>
                <a:ea typeface="+mj-ea"/>
                <a:cs typeface="Arial" pitchFamily="34" charset="0"/>
              </a:rPr>
              <a:t> EDD des </a:t>
            </a:r>
            <a:r>
              <a:rPr lang="de-DE" sz="2800" b="1" dirty="0" err="1" smtClean="0">
                <a:solidFill>
                  <a:schemeClr val="accent6">
                    <a:lumMod val="40000"/>
                    <a:lumOff val="60000"/>
                  </a:schemeClr>
                </a:solidFill>
                <a:latin typeface="Arial" pitchFamily="34" charset="0"/>
                <a:ea typeface="+mj-ea"/>
                <a:cs typeface="Arial" pitchFamily="34" charset="0"/>
              </a:rPr>
              <a:t>acteurs</a:t>
            </a:r>
            <a:r>
              <a:rPr lang="de-DE" sz="2800" b="1" dirty="0" smtClean="0">
                <a:solidFill>
                  <a:schemeClr val="accent6">
                    <a:lumMod val="40000"/>
                    <a:lumOff val="60000"/>
                  </a:schemeClr>
                </a:solidFill>
                <a:latin typeface="Arial" pitchFamily="34" charset="0"/>
                <a:ea typeface="+mj-ea"/>
                <a:cs typeface="Arial" pitchFamily="34" charset="0"/>
              </a:rPr>
              <a:t> </a:t>
            </a:r>
            <a:r>
              <a:rPr lang="de-DE" sz="2800" b="1" dirty="0" err="1" smtClean="0">
                <a:solidFill>
                  <a:schemeClr val="accent6">
                    <a:lumMod val="40000"/>
                    <a:lumOff val="60000"/>
                  </a:schemeClr>
                </a:solidFill>
                <a:latin typeface="Arial" pitchFamily="34" charset="0"/>
                <a:ea typeface="+mj-ea"/>
                <a:cs typeface="Arial" pitchFamily="34" charset="0"/>
              </a:rPr>
              <a:t>extrascolaires</a:t>
            </a:r>
            <a:r>
              <a:rPr lang="de-DE" sz="2800" dirty="0" smtClean="0"/>
              <a:t/>
            </a:r>
            <a:br>
              <a:rPr lang="de-DE" sz="2800" dirty="0" smtClean="0"/>
            </a:br>
            <a:r>
              <a:rPr lang="de-CH" sz="2800" b="1" dirty="0" smtClean="0">
                <a:solidFill>
                  <a:schemeClr val="accent6"/>
                </a:solidFill>
                <a:latin typeface="Arial" pitchFamily="34" charset="0"/>
                <a:ea typeface="+mj-ea"/>
                <a:cs typeface="Arial" pitchFamily="34" charset="0"/>
              </a:rPr>
              <a:t> </a:t>
            </a:r>
            <a:br>
              <a:rPr lang="de-CH" sz="2800" b="1" dirty="0" smtClean="0">
                <a:solidFill>
                  <a:schemeClr val="accent6"/>
                </a:solidFill>
                <a:latin typeface="Arial" pitchFamily="34" charset="0"/>
                <a:ea typeface="+mj-ea"/>
                <a:cs typeface="Arial" pitchFamily="34" charset="0"/>
              </a:rPr>
            </a:br>
            <a:endParaRPr lang="de-DE" sz="2800" dirty="0">
              <a:latin typeface="Arial" pitchFamily="34" charset="0"/>
              <a:ea typeface="+mj-ea"/>
              <a:cs typeface="Arial" pitchFamily="34" charset="0"/>
            </a:endParaRPr>
          </a:p>
        </p:txBody>
      </p:sp>
      <p:sp>
        <p:nvSpPr>
          <p:cNvPr id="3" name="Untertitel 2"/>
          <p:cNvSpPr>
            <a:spLocks noGrp="1"/>
          </p:cNvSpPr>
          <p:nvPr>
            <p:ph type="subTitle" idx="1"/>
          </p:nvPr>
        </p:nvSpPr>
        <p:spPr>
          <a:xfrm>
            <a:off x="1042988" y="3789363"/>
            <a:ext cx="5184775" cy="1752600"/>
          </a:xfrm>
        </p:spPr>
        <p:txBody>
          <a:bodyPr/>
          <a:lstStyle/>
          <a:p>
            <a:pPr eaLnBrk="1" fontAlgn="auto" hangingPunct="1">
              <a:spcAft>
                <a:spcPts val="0"/>
              </a:spcAft>
              <a:buFont typeface="Arial" panose="020B0604020202020204" pitchFamily="34" charset="0"/>
              <a:buNone/>
              <a:defRPr/>
            </a:pPr>
            <a:endParaRPr lang="de-CH" sz="1800" dirty="0" smtClean="0">
              <a:solidFill>
                <a:schemeClr val="accent6"/>
              </a:solidFill>
              <a:ea typeface="+mn-ea"/>
              <a:cs typeface="+mn-cs"/>
            </a:endParaRPr>
          </a:p>
          <a:p>
            <a:pPr eaLnBrk="1" fontAlgn="auto" hangingPunct="1">
              <a:spcAft>
                <a:spcPts val="0"/>
              </a:spcAft>
              <a:buFont typeface="Arial" panose="020B0604020202020204" pitchFamily="34" charset="0"/>
              <a:buNone/>
              <a:defRPr/>
            </a:pPr>
            <a:r>
              <a:rPr lang="de-CH" sz="1800" dirty="0" smtClean="0">
                <a:solidFill>
                  <a:schemeClr val="accent6"/>
                </a:solidFill>
                <a:latin typeface="Arial" pitchFamily="34" charset="0"/>
                <a:ea typeface="+mn-ea"/>
                <a:cs typeface="Arial" pitchFamily="34" charset="0"/>
              </a:rPr>
              <a:t>Anne Monnet</a:t>
            </a:r>
          </a:p>
          <a:p>
            <a:pPr eaLnBrk="1" fontAlgn="auto" hangingPunct="1">
              <a:spcAft>
                <a:spcPts val="0"/>
              </a:spcAft>
              <a:buFont typeface="Arial" panose="020B0604020202020204" pitchFamily="34" charset="0"/>
              <a:buNone/>
              <a:defRPr/>
            </a:pPr>
            <a:r>
              <a:rPr lang="de-CH" sz="1800" dirty="0" smtClean="0">
                <a:solidFill>
                  <a:schemeClr val="accent6"/>
                </a:solidFill>
                <a:latin typeface="Arial" pitchFamily="34" charset="0"/>
                <a:ea typeface="+mn-ea"/>
                <a:cs typeface="Arial" pitchFamily="34" charset="0"/>
              </a:rPr>
              <a:t>Gabriela Oberholzer</a:t>
            </a:r>
          </a:p>
          <a:p>
            <a:pPr eaLnBrk="1" fontAlgn="auto" hangingPunct="1">
              <a:spcAft>
                <a:spcPts val="0"/>
              </a:spcAft>
              <a:buFont typeface="Arial" panose="020B0604020202020204" pitchFamily="34" charset="0"/>
              <a:buNone/>
              <a:defRPr/>
            </a:pPr>
            <a:r>
              <a:rPr lang="de-CH" sz="1800" dirty="0" smtClean="0">
                <a:solidFill>
                  <a:schemeClr val="accent6"/>
                </a:solidFill>
                <a:latin typeface="Arial" pitchFamily="34" charset="0"/>
                <a:ea typeface="+mn-ea"/>
                <a:cs typeface="Arial" pitchFamily="34" charset="0"/>
              </a:rPr>
              <a:t>4.11.2015</a:t>
            </a:r>
            <a:endParaRPr lang="de-DE" sz="1800" dirty="0" smtClean="0">
              <a:solidFill>
                <a:schemeClr val="accent6"/>
              </a:solidFill>
              <a:latin typeface="Arial" pitchFamily="34" charset="0"/>
              <a:ea typeface="+mn-ea"/>
              <a:cs typeface="Arial" pitchFamily="34" charset="0"/>
            </a:endParaRPr>
          </a:p>
          <a:p>
            <a:pPr>
              <a:buFont typeface="Arial" panose="020B0604020202020204" pitchFamily="34" charset="0"/>
              <a:buNone/>
              <a:defRPr/>
            </a:pPr>
            <a:endParaRPr lang="de-DE" dirty="0">
              <a:ea typeface="+mn-ea"/>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el 1"/>
          <p:cNvSpPr>
            <a:spLocks noGrp="1"/>
          </p:cNvSpPr>
          <p:nvPr>
            <p:ph type="title"/>
          </p:nvPr>
        </p:nvSpPr>
        <p:spPr>
          <a:xfrm>
            <a:off x="900113" y="1979613"/>
            <a:ext cx="7775575" cy="1143000"/>
          </a:xfrm>
        </p:spPr>
        <p:txBody>
          <a:bodyPr/>
          <a:lstStyle/>
          <a:p>
            <a:endParaRPr lang="de-CH" smtClean="0">
              <a:ea typeface="ＭＳ Ｐゴシック" pitchFamily="34" charset="-128"/>
            </a:endParaRPr>
          </a:p>
        </p:txBody>
      </p:sp>
      <p:pic>
        <p:nvPicPr>
          <p:cNvPr id="64515" name="Picture 4"/>
          <p:cNvPicPr>
            <a:picLocks noGrp="1" noChangeAspect="1" noChangeArrowheads="1"/>
          </p:cNvPicPr>
          <p:nvPr>
            <p:ph idx="1"/>
          </p:nvPr>
        </p:nvPicPr>
        <p:blipFill>
          <a:blip r:embed="rId2"/>
          <a:srcRect l="36098" t="19099" r="35463" b="12367"/>
          <a:stretch>
            <a:fillRect/>
          </a:stretch>
        </p:blipFill>
        <p:spPr>
          <a:xfrm>
            <a:off x="538163" y="1196975"/>
            <a:ext cx="4249737" cy="5761038"/>
          </a:xfrm>
          <a:noFill/>
        </p:spPr>
      </p:pic>
      <p:pic>
        <p:nvPicPr>
          <p:cNvPr id="64516" name="Picture 2"/>
          <p:cNvPicPr>
            <a:picLocks noChangeAspect="1" noChangeArrowheads="1"/>
          </p:cNvPicPr>
          <p:nvPr/>
        </p:nvPicPr>
        <p:blipFill>
          <a:blip r:embed="rId3"/>
          <a:srcRect l="51517" t="16484" r="19431" b="10989"/>
          <a:stretch>
            <a:fillRect/>
          </a:stretch>
        </p:blipFill>
        <p:spPr bwMode="auto">
          <a:xfrm>
            <a:off x="4859338" y="981075"/>
            <a:ext cx="4248150" cy="5967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5"/>
          <p:cNvPicPr>
            <a:picLocks noChangeAspect="1" noChangeArrowheads="1"/>
          </p:cNvPicPr>
          <p:nvPr/>
        </p:nvPicPr>
        <p:blipFill>
          <a:blip r:embed="rId3"/>
          <a:srcRect/>
          <a:stretch>
            <a:fillRect/>
          </a:stretch>
        </p:blipFill>
        <p:spPr bwMode="auto">
          <a:xfrm>
            <a:off x="428625" y="1214438"/>
            <a:ext cx="3749675" cy="5580062"/>
          </a:xfrm>
          <a:prstGeom prst="rect">
            <a:avLst/>
          </a:prstGeom>
          <a:noFill/>
          <a:ln w="9525">
            <a:noFill/>
            <a:miter lim="800000"/>
            <a:headEnd/>
            <a:tailEnd/>
          </a:ln>
        </p:spPr>
      </p:pic>
      <p:pic>
        <p:nvPicPr>
          <p:cNvPr id="65539" name="Picture 6"/>
          <p:cNvPicPr>
            <a:picLocks noGrp="1" noChangeAspect="1" noChangeArrowheads="1"/>
          </p:cNvPicPr>
          <p:nvPr>
            <p:ph idx="1"/>
          </p:nvPr>
        </p:nvPicPr>
        <p:blipFill>
          <a:blip r:embed="rId4"/>
          <a:srcRect t="781"/>
          <a:stretch>
            <a:fillRect/>
          </a:stretch>
        </p:blipFill>
        <p:spPr>
          <a:xfrm>
            <a:off x="4572000" y="1214438"/>
            <a:ext cx="3838575" cy="5580062"/>
          </a:xfr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p:cNvPicPr>
            <a:picLocks noGrp="1" noChangeAspect="1" noChangeArrowheads="1"/>
          </p:cNvPicPr>
          <p:nvPr>
            <p:ph idx="1"/>
          </p:nvPr>
        </p:nvPicPr>
        <p:blipFill>
          <a:blip r:embed="rId2"/>
          <a:srcRect l="35643" t="21426" r="34895" b="14294"/>
          <a:stretch>
            <a:fillRect/>
          </a:stretch>
        </p:blipFill>
        <p:spPr>
          <a:xfrm>
            <a:off x="323850" y="1555750"/>
            <a:ext cx="4224338" cy="5186363"/>
          </a:xfrm>
          <a:noFill/>
        </p:spPr>
      </p:pic>
      <p:pic>
        <p:nvPicPr>
          <p:cNvPr id="66563" name="Picture 5"/>
          <p:cNvPicPr>
            <a:picLocks noChangeAspect="1" noChangeArrowheads="1"/>
          </p:cNvPicPr>
          <p:nvPr/>
        </p:nvPicPr>
        <p:blipFill>
          <a:blip r:embed="rId3"/>
          <a:srcRect/>
          <a:stretch>
            <a:fillRect/>
          </a:stretch>
        </p:blipFill>
        <p:spPr bwMode="auto">
          <a:xfrm>
            <a:off x="4562475" y="1820863"/>
            <a:ext cx="4121150" cy="4679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p:cNvSpPr>
            <a:spLocks noGrp="1"/>
          </p:cNvSpPr>
          <p:nvPr>
            <p:ph type="title"/>
          </p:nvPr>
        </p:nvSpPr>
        <p:spPr>
          <a:xfrm>
            <a:off x="900113" y="1412875"/>
            <a:ext cx="7775575" cy="1143000"/>
          </a:xfrm>
        </p:spPr>
        <p:txBody>
          <a:bodyPr/>
          <a:lstStyle/>
          <a:p>
            <a:r>
              <a:rPr lang="de-CH" sz="3200" smtClean="0">
                <a:latin typeface="Arial" charset="0"/>
                <a:ea typeface="ＭＳ Ｐゴシック" pitchFamily="34" charset="-128"/>
                <a:cs typeface="Arial" charset="0"/>
              </a:rPr>
              <a:t>Charta</a:t>
            </a:r>
            <a:br>
              <a:rPr lang="de-CH" sz="3200" smtClean="0">
                <a:latin typeface="Arial" charset="0"/>
                <a:ea typeface="ＭＳ Ｐゴシック" pitchFamily="34" charset="-128"/>
                <a:cs typeface="Arial" charset="0"/>
              </a:rPr>
            </a:br>
            <a:r>
              <a:rPr lang="de-CH" sz="2800" smtClean="0">
                <a:latin typeface="Arial" charset="0"/>
                <a:ea typeface="ＭＳ Ｐゴシック" pitchFamily="34" charset="-128"/>
                <a:cs typeface="Arial" charset="0"/>
              </a:rPr>
              <a:t>Beutelsbacher Konsens</a:t>
            </a:r>
          </a:p>
        </p:txBody>
      </p:sp>
      <p:pic>
        <p:nvPicPr>
          <p:cNvPr id="67587" name="Picture 2"/>
          <p:cNvPicPr>
            <a:picLocks noGrp="1" noChangeAspect="1" noChangeArrowheads="1"/>
          </p:cNvPicPr>
          <p:nvPr>
            <p:ph idx="1"/>
          </p:nvPr>
        </p:nvPicPr>
        <p:blipFill>
          <a:blip r:embed="rId3"/>
          <a:srcRect l="6154" t="16664" r="28229" b="8345"/>
          <a:stretch>
            <a:fillRect/>
          </a:stretch>
        </p:blipFill>
        <p:spPr>
          <a:xfrm>
            <a:off x="868363" y="2565400"/>
            <a:ext cx="5935662" cy="3816350"/>
          </a:xfr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el 1"/>
          <p:cNvSpPr>
            <a:spLocks noGrp="1"/>
          </p:cNvSpPr>
          <p:nvPr>
            <p:ph type="title"/>
          </p:nvPr>
        </p:nvSpPr>
        <p:spPr>
          <a:xfrm>
            <a:off x="900113" y="1979613"/>
            <a:ext cx="7775575" cy="1143000"/>
          </a:xfrm>
        </p:spPr>
        <p:txBody>
          <a:bodyPr/>
          <a:lstStyle/>
          <a:p>
            <a:pPr>
              <a:defRPr/>
            </a:pPr>
            <a:r>
              <a:rPr lang="de-CH" sz="2800" dirty="0" smtClean="0">
                <a:latin typeface="Arial" charset="0"/>
                <a:ea typeface="ＭＳ Ｐゴシック" pitchFamily="34" charset="-128"/>
                <a:cs typeface="Arial" charset="0"/>
              </a:rPr>
              <a:t>Q-Kriterien im Kontext  </a:t>
            </a:r>
            <a:br>
              <a:rPr lang="de-CH" sz="2800" dirty="0" smtClean="0">
                <a:latin typeface="Arial" charset="0"/>
                <a:ea typeface="ＭＳ Ｐゴシック" pitchFamily="34" charset="-128"/>
                <a:cs typeface="Arial" charset="0"/>
              </a:rPr>
            </a:br>
            <a:r>
              <a:rPr lang="de-CH" sz="2800" i="1" dirty="0" err="1" smtClean="0">
                <a:solidFill>
                  <a:schemeClr val="bg1">
                    <a:lumMod val="65000"/>
                  </a:schemeClr>
                </a:solidFill>
                <a:latin typeface="Arial" charset="0"/>
                <a:ea typeface="ＭＳ Ｐゴシック" pitchFamily="34" charset="-128"/>
                <a:cs typeface="Arial" charset="0"/>
              </a:rPr>
              <a:t>Dispositif</a:t>
            </a:r>
            <a:r>
              <a:rPr lang="de-CH" sz="2800" i="1" dirty="0" smtClean="0">
                <a:solidFill>
                  <a:schemeClr val="bg1">
                    <a:lumMod val="65000"/>
                  </a:schemeClr>
                </a:solidFill>
                <a:latin typeface="Arial" charset="0"/>
                <a:ea typeface="ＭＳ Ｐゴシック" pitchFamily="34" charset="-128"/>
                <a:cs typeface="Arial" charset="0"/>
              </a:rPr>
              <a:t> </a:t>
            </a:r>
            <a:r>
              <a:rPr lang="de-CH" sz="2800" i="1" dirty="0" err="1" smtClean="0">
                <a:solidFill>
                  <a:schemeClr val="bg1">
                    <a:lumMod val="65000"/>
                  </a:schemeClr>
                </a:solidFill>
                <a:latin typeface="Arial" charset="0"/>
                <a:ea typeface="ＭＳ Ｐゴシック" pitchFamily="34" charset="-128"/>
                <a:cs typeface="Arial" charset="0"/>
              </a:rPr>
              <a:t>qualité</a:t>
            </a:r>
            <a:r>
              <a:rPr lang="de-CH" sz="2800" i="1" dirty="0" smtClean="0">
                <a:solidFill>
                  <a:schemeClr val="bg1">
                    <a:lumMod val="65000"/>
                  </a:schemeClr>
                </a:solidFill>
                <a:latin typeface="Arial" charset="0"/>
                <a:ea typeface="ＭＳ Ｐゴシック" pitchFamily="34" charset="-128"/>
                <a:cs typeface="Arial" charset="0"/>
              </a:rPr>
              <a:t> </a:t>
            </a:r>
            <a:r>
              <a:rPr lang="de-CH" sz="2800" i="1" dirty="0" err="1" smtClean="0">
                <a:solidFill>
                  <a:schemeClr val="bg1">
                    <a:lumMod val="65000"/>
                  </a:schemeClr>
                </a:solidFill>
                <a:latin typeface="Arial" charset="0"/>
                <a:ea typeface="ＭＳ Ｐゴシック" pitchFamily="34" charset="-128"/>
                <a:cs typeface="Arial" charset="0"/>
              </a:rPr>
              <a:t>dans</a:t>
            </a:r>
            <a:r>
              <a:rPr lang="de-CH" sz="2800" i="1" dirty="0" smtClean="0">
                <a:solidFill>
                  <a:schemeClr val="bg1">
                    <a:lumMod val="65000"/>
                  </a:schemeClr>
                </a:solidFill>
                <a:latin typeface="Arial" charset="0"/>
                <a:ea typeface="ＭＳ Ｐゴシック" pitchFamily="34" charset="-128"/>
                <a:cs typeface="Arial" charset="0"/>
              </a:rPr>
              <a:t> </a:t>
            </a:r>
            <a:r>
              <a:rPr lang="de-CH" sz="2800" i="1" dirty="0" err="1" smtClean="0">
                <a:solidFill>
                  <a:schemeClr val="bg1">
                    <a:lumMod val="65000"/>
                  </a:schemeClr>
                </a:solidFill>
                <a:latin typeface="Arial" charset="0"/>
                <a:ea typeface="ＭＳ Ｐゴシック" pitchFamily="34" charset="-128"/>
                <a:cs typeface="Arial" charset="0"/>
              </a:rPr>
              <a:t>son</a:t>
            </a:r>
            <a:r>
              <a:rPr lang="de-CH" sz="2800" i="1" dirty="0" smtClean="0">
                <a:solidFill>
                  <a:schemeClr val="bg1">
                    <a:lumMod val="65000"/>
                  </a:schemeClr>
                </a:solidFill>
                <a:latin typeface="Arial" charset="0"/>
                <a:ea typeface="ＭＳ Ｐゴシック" pitchFamily="34" charset="-128"/>
                <a:cs typeface="Arial" charset="0"/>
              </a:rPr>
              <a:t> </a:t>
            </a:r>
            <a:r>
              <a:rPr lang="de-CH" sz="2800" i="1" dirty="0" err="1" smtClean="0">
                <a:solidFill>
                  <a:schemeClr val="bg1">
                    <a:lumMod val="65000"/>
                  </a:schemeClr>
                </a:solidFill>
                <a:latin typeface="Arial" charset="0"/>
                <a:ea typeface="ＭＳ Ｐゴシック" pitchFamily="34" charset="-128"/>
                <a:cs typeface="Arial" charset="0"/>
              </a:rPr>
              <a:t>ensemble</a:t>
            </a:r>
            <a:r>
              <a:rPr lang="de-CH" sz="2800" i="1" dirty="0" smtClean="0">
                <a:solidFill>
                  <a:schemeClr val="bg1">
                    <a:lumMod val="65000"/>
                  </a:schemeClr>
                </a:solidFill>
                <a:latin typeface="Arial" charset="0"/>
                <a:ea typeface="ＭＳ Ｐゴシック" pitchFamily="34" charset="-128"/>
                <a:cs typeface="Arial" charset="0"/>
              </a:rPr>
              <a:t> </a:t>
            </a:r>
          </a:p>
        </p:txBody>
      </p:sp>
      <p:sp>
        <p:nvSpPr>
          <p:cNvPr id="121859" name="Inhaltsplatzhalter 2"/>
          <p:cNvSpPr>
            <a:spLocks noGrp="1"/>
          </p:cNvSpPr>
          <p:nvPr>
            <p:ph idx="1"/>
          </p:nvPr>
        </p:nvSpPr>
        <p:spPr>
          <a:xfrm>
            <a:off x="900113" y="3240088"/>
            <a:ext cx="7775575" cy="2925762"/>
          </a:xfrm>
        </p:spPr>
        <p:txBody>
          <a:bodyPr/>
          <a:lstStyle/>
          <a:p>
            <a:pPr>
              <a:defRPr/>
            </a:pPr>
            <a:r>
              <a:rPr lang="de-CH" sz="2000" dirty="0" smtClean="0">
                <a:latin typeface="Arial" charset="0"/>
                <a:ea typeface="ＭＳ Ｐゴシック" pitchFamily="34" charset="-128"/>
                <a:cs typeface="Arial" charset="0"/>
              </a:rPr>
              <a:t>Leitfaden</a:t>
            </a:r>
          </a:p>
          <a:p>
            <a:pPr>
              <a:defRPr/>
            </a:pPr>
            <a:r>
              <a:rPr lang="de-CH" sz="2000" dirty="0" smtClean="0">
                <a:latin typeface="Arial" charset="0"/>
                <a:ea typeface="ＭＳ Ｐゴシック" pitchFamily="34" charset="-128"/>
                <a:cs typeface="Arial" charset="0"/>
              </a:rPr>
              <a:t>Charta</a:t>
            </a:r>
          </a:p>
          <a:p>
            <a:pPr>
              <a:defRPr/>
            </a:pPr>
            <a:r>
              <a:rPr lang="de-CH" sz="2000" dirty="0" smtClean="0">
                <a:latin typeface="Arial" charset="0"/>
                <a:ea typeface="ＭＳ Ｐゴシック" pitchFamily="34" charset="-128"/>
                <a:cs typeface="Arial" charset="0"/>
              </a:rPr>
              <a:t>Rückmeldung Schulen / Lehrpersonen</a:t>
            </a:r>
          </a:p>
          <a:p>
            <a:pPr>
              <a:buFont typeface="Arial" charset="0"/>
              <a:buNone/>
              <a:defRPr/>
            </a:pPr>
            <a:endParaRPr lang="de-CH" sz="2000" dirty="0" smtClean="0">
              <a:latin typeface="Arial" charset="0"/>
              <a:ea typeface="ＭＳ Ｐゴシック" pitchFamily="34" charset="-128"/>
              <a:cs typeface="Arial" charset="0"/>
            </a:endParaRPr>
          </a:p>
          <a:p>
            <a:pPr>
              <a:defRPr/>
            </a:pPr>
            <a:r>
              <a:rPr lang="de-CH" sz="2000" i="1" dirty="0" smtClean="0">
                <a:solidFill>
                  <a:schemeClr val="bg1">
                    <a:lumMod val="65000"/>
                  </a:schemeClr>
                </a:solidFill>
                <a:latin typeface="Arial" charset="0"/>
                <a:ea typeface="ＭＳ Ｐゴシック" pitchFamily="34" charset="-128"/>
                <a:cs typeface="Arial" charset="0"/>
              </a:rPr>
              <a:t>Guide</a:t>
            </a:r>
          </a:p>
          <a:p>
            <a:pPr>
              <a:defRPr/>
            </a:pPr>
            <a:r>
              <a:rPr lang="de-CH" sz="2000" i="1" dirty="0" smtClean="0">
                <a:solidFill>
                  <a:schemeClr val="bg1">
                    <a:lumMod val="65000"/>
                  </a:schemeClr>
                </a:solidFill>
                <a:latin typeface="Arial" charset="0"/>
                <a:ea typeface="ＭＳ Ｐゴシック" pitchFamily="34" charset="-128"/>
                <a:cs typeface="Arial" charset="0"/>
              </a:rPr>
              <a:t>Charte</a:t>
            </a:r>
          </a:p>
          <a:p>
            <a:pPr>
              <a:defRPr/>
            </a:pPr>
            <a:r>
              <a:rPr lang="de-CH" sz="2000" i="1" dirty="0" smtClean="0">
                <a:solidFill>
                  <a:schemeClr val="bg1">
                    <a:lumMod val="65000"/>
                  </a:schemeClr>
                </a:solidFill>
                <a:latin typeface="Arial" charset="0"/>
                <a:ea typeface="ＭＳ Ｐゴシック" pitchFamily="34" charset="-128"/>
                <a:cs typeface="Arial" charset="0"/>
              </a:rPr>
              <a:t>Retour des </a:t>
            </a:r>
            <a:r>
              <a:rPr lang="de-CH" sz="2000" i="1" dirty="0" err="1" smtClean="0">
                <a:solidFill>
                  <a:schemeClr val="bg1">
                    <a:lumMod val="65000"/>
                  </a:schemeClr>
                </a:solidFill>
                <a:latin typeface="Arial" charset="0"/>
                <a:ea typeface="ＭＳ Ｐゴシック" pitchFamily="34" charset="-128"/>
                <a:cs typeface="Arial" charset="0"/>
              </a:rPr>
              <a:t>écoles</a:t>
            </a:r>
            <a:r>
              <a:rPr lang="de-CH" sz="2000" i="1" dirty="0" smtClean="0">
                <a:solidFill>
                  <a:schemeClr val="bg1">
                    <a:lumMod val="65000"/>
                  </a:schemeClr>
                </a:solidFill>
                <a:latin typeface="Arial" charset="0"/>
                <a:ea typeface="ＭＳ Ｐゴシック" pitchFamily="34" charset="-128"/>
                <a:cs typeface="Arial" charset="0"/>
              </a:rPr>
              <a:t> / </a:t>
            </a:r>
            <a:r>
              <a:rPr lang="de-CH" sz="2000" i="1" dirty="0" err="1" smtClean="0">
                <a:solidFill>
                  <a:schemeClr val="bg1">
                    <a:lumMod val="65000"/>
                  </a:schemeClr>
                </a:solidFill>
                <a:latin typeface="Arial" charset="0"/>
                <a:ea typeface="ＭＳ Ｐゴシック" pitchFamily="34" charset="-128"/>
                <a:cs typeface="Arial" charset="0"/>
              </a:rPr>
              <a:t>enseignants</a:t>
            </a:r>
            <a:endParaRPr lang="de-CH" sz="2000" i="1" dirty="0" smtClean="0">
              <a:solidFill>
                <a:schemeClr val="bg1">
                  <a:lumMod val="65000"/>
                </a:schemeClr>
              </a:solidFill>
              <a:latin typeface="Arial" charset="0"/>
              <a:ea typeface="ＭＳ Ｐゴシック" pitchFamily="34" charset="-128"/>
              <a:cs typeface="Arial"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el 1"/>
          <p:cNvSpPr>
            <a:spLocks noGrp="1"/>
          </p:cNvSpPr>
          <p:nvPr>
            <p:ph type="title"/>
          </p:nvPr>
        </p:nvSpPr>
        <p:spPr>
          <a:xfrm>
            <a:off x="900113" y="1979613"/>
            <a:ext cx="7775575" cy="1143000"/>
          </a:xfrm>
        </p:spPr>
        <p:txBody>
          <a:bodyPr/>
          <a:lstStyle/>
          <a:p>
            <a:pPr>
              <a:defRPr/>
            </a:pPr>
            <a:r>
              <a:rPr lang="de-CH" sz="2800" dirty="0" smtClean="0">
                <a:latin typeface="Arial" charset="0"/>
                <a:ea typeface="ＭＳ Ｐゴシック" pitchFamily="34" charset="-128"/>
                <a:cs typeface="Arial" charset="0"/>
              </a:rPr>
              <a:t>Arbeit in Gruppen zu Q-Kriterien</a:t>
            </a:r>
            <a:br>
              <a:rPr lang="de-CH" sz="2800" dirty="0" smtClean="0">
                <a:latin typeface="Arial" charset="0"/>
                <a:ea typeface="ＭＳ Ｐゴシック" pitchFamily="34" charset="-128"/>
                <a:cs typeface="Arial" charset="0"/>
              </a:rPr>
            </a:br>
            <a:r>
              <a:rPr lang="de-CH" sz="2800" i="1" dirty="0" err="1" smtClean="0">
                <a:solidFill>
                  <a:schemeClr val="bg1">
                    <a:lumMod val="65000"/>
                  </a:schemeClr>
                </a:solidFill>
                <a:latin typeface="Arial" charset="0"/>
                <a:ea typeface="ＭＳ Ｐゴシック" pitchFamily="34" charset="-128"/>
                <a:cs typeface="Arial" charset="0"/>
              </a:rPr>
              <a:t>Travail</a:t>
            </a:r>
            <a:r>
              <a:rPr lang="de-CH" sz="2800" i="1" dirty="0" smtClean="0">
                <a:solidFill>
                  <a:schemeClr val="bg1">
                    <a:lumMod val="65000"/>
                  </a:schemeClr>
                </a:solidFill>
                <a:latin typeface="Arial" charset="0"/>
                <a:ea typeface="ＭＳ Ｐゴシック" pitchFamily="34" charset="-128"/>
                <a:cs typeface="Arial" charset="0"/>
              </a:rPr>
              <a:t> en </a:t>
            </a:r>
            <a:r>
              <a:rPr lang="de-CH" sz="2800" i="1" dirty="0" err="1" smtClean="0">
                <a:solidFill>
                  <a:schemeClr val="bg1">
                    <a:lumMod val="65000"/>
                  </a:schemeClr>
                </a:solidFill>
                <a:latin typeface="Arial" charset="0"/>
                <a:ea typeface="ＭＳ Ｐゴシック" pitchFamily="34" charset="-128"/>
                <a:cs typeface="Arial" charset="0"/>
              </a:rPr>
              <a:t>sous-groupes</a:t>
            </a:r>
            <a:r>
              <a:rPr lang="de-CH" sz="2800" i="1" dirty="0" smtClean="0">
                <a:solidFill>
                  <a:schemeClr val="bg1">
                    <a:lumMod val="65000"/>
                  </a:schemeClr>
                </a:solidFill>
                <a:latin typeface="Arial" charset="0"/>
                <a:ea typeface="ＭＳ Ｐゴシック" pitchFamily="34" charset="-128"/>
                <a:cs typeface="Arial" charset="0"/>
              </a:rPr>
              <a:t> </a:t>
            </a:r>
            <a:r>
              <a:rPr lang="de-CH" sz="2800" i="1" dirty="0" err="1" smtClean="0">
                <a:solidFill>
                  <a:schemeClr val="bg1">
                    <a:lumMod val="65000"/>
                  </a:schemeClr>
                </a:solidFill>
                <a:latin typeface="Arial" charset="0"/>
                <a:ea typeface="ＭＳ Ｐゴシック" pitchFamily="34" charset="-128"/>
                <a:cs typeface="Arial" charset="0"/>
              </a:rPr>
              <a:t>sur</a:t>
            </a:r>
            <a:r>
              <a:rPr lang="de-CH" sz="2800" i="1" dirty="0" smtClean="0">
                <a:solidFill>
                  <a:schemeClr val="bg1">
                    <a:lumMod val="65000"/>
                  </a:schemeClr>
                </a:solidFill>
                <a:latin typeface="Arial" charset="0"/>
                <a:ea typeface="ＭＳ Ｐゴシック" pitchFamily="34" charset="-128"/>
                <a:cs typeface="Arial" charset="0"/>
              </a:rPr>
              <a:t> les </a:t>
            </a:r>
            <a:r>
              <a:rPr lang="de-CH" sz="2800" i="1" dirty="0" err="1" smtClean="0">
                <a:solidFill>
                  <a:schemeClr val="bg1">
                    <a:lumMod val="65000"/>
                  </a:schemeClr>
                </a:solidFill>
                <a:latin typeface="Arial" charset="0"/>
                <a:ea typeface="ＭＳ Ｐゴシック" pitchFamily="34" charset="-128"/>
                <a:cs typeface="Arial" charset="0"/>
              </a:rPr>
              <a:t>critères</a:t>
            </a:r>
            <a:r>
              <a:rPr lang="de-CH" sz="2800" i="1" dirty="0" smtClean="0">
                <a:solidFill>
                  <a:schemeClr val="bg1">
                    <a:lumMod val="65000"/>
                  </a:schemeClr>
                </a:solidFill>
                <a:latin typeface="Arial" charset="0"/>
                <a:ea typeface="ＭＳ Ｐゴシック" pitchFamily="34" charset="-128"/>
                <a:cs typeface="Arial" charset="0"/>
              </a:rPr>
              <a:t> </a:t>
            </a:r>
            <a:r>
              <a:rPr lang="de-CH" sz="2800" i="1" dirty="0" err="1" smtClean="0">
                <a:solidFill>
                  <a:schemeClr val="bg1">
                    <a:lumMod val="65000"/>
                  </a:schemeClr>
                </a:solidFill>
                <a:latin typeface="Arial" charset="0"/>
                <a:ea typeface="ＭＳ Ｐゴシック" pitchFamily="34" charset="-128"/>
                <a:cs typeface="Arial" charset="0"/>
              </a:rPr>
              <a:t>qualité</a:t>
            </a:r>
            <a:endParaRPr lang="de-CH" sz="2800" i="1" dirty="0" smtClean="0">
              <a:solidFill>
                <a:schemeClr val="bg1">
                  <a:lumMod val="65000"/>
                </a:schemeClr>
              </a:solidFill>
              <a:latin typeface="Arial" charset="0"/>
              <a:ea typeface="ＭＳ Ｐゴシック" pitchFamily="34" charset="-128"/>
              <a:cs typeface="Arial" charset="0"/>
            </a:endParaRPr>
          </a:p>
        </p:txBody>
      </p:sp>
      <p:sp>
        <p:nvSpPr>
          <p:cNvPr id="122883" name="Inhaltsplatzhalter 2"/>
          <p:cNvSpPr>
            <a:spLocks noGrp="1"/>
          </p:cNvSpPr>
          <p:nvPr>
            <p:ph idx="1"/>
          </p:nvPr>
        </p:nvSpPr>
        <p:spPr>
          <a:xfrm>
            <a:off x="900113" y="3240088"/>
            <a:ext cx="7775575" cy="2925762"/>
          </a:xfrm>
        </p:spPr>
        <p:txBody>
          <a:bodyPr/>
          <a:lstStyle/>
          <a:p>
            <a:pPr>
              <a:spcBef>
                <a:spcPct val="0"/>
              </a:spcBef>
              <a:defRPr/>
            </a:pPr>
            <a:r>
              <a:rPr lang="de-CH" dirty="0" smtClean="0">
                <a:latin typeface="Arial" charset="0"/>
                <a:ea typeface="ＭＳ Ｐゴシック" pitchFamily="34" charset="-128"/>
                <a:cs typeface="Arial" charset="0"/>
              </a:rPr>
              <a:t>Allgemeiner Eindruck </a:t>
            </a:r>
          </a:p>
          <a:p>
            <a:pPr>
              <a:spcBef>
                <a:spcPct val="0"/>
              </a:spcBef>
              <a:defRPr/>
            </a:pPr>
            <a:r>
              <a:rPr lang="de-CH" dirty="0" smtClean="0">
                <a:latin typeface="Arial" charset="0"/>
                <a:ea typeface="ＭＳ Ｐゴシック" pitchFamily="34" charset="-128"/>
                <a:cs typeface="Arial" charset="0"/>
              </a:rPr>
              <a:t>Benutzerfreundlichkeit</a:t>
            </a:r>
          </a:p>
          <a:p>
            <a:pPr>
              <a:spcBef>
                <a:spcPct val="0"/>
              </a:spcBef>
              <a:defRPr/>
            </a:pPr>
            <a:r>
              <a:rPr lang="de-CH" dirty="0" smtClean="0">
                <a:latin typeface="Arial" charset="0"/>
                <a:ea typeface="ＭＳ Ｐゴシック" pitchFamily="34" charset="-128"/>
                <a:cs typeface="Arial" charset="0"/>
              </a:rPr>
              <a:t>Mehrwert</a:t>
            </a:r>
          </a:p>
          <a:p>
            <a:pPr>
              <a:spcBef>
                <a:spcPct val="0"/>
              </a:spcBef>
              <a:defRPr/>
            </a:pPr>
            <a:r>
              <a:rPr lang="de-CH" dirty="0" smtClean="0">
                <a:latin typeface="Arial" charset="0"/>
                <a:ea typeface="ＭＳ Ｐゴシック" pitchFamily="34" charset="-128"/>
                <a:cs typeface="Arial" charset="0"/>
              </a:rPr>
              <a:t>Anregungen</a:t>
            </a:r>
          </a:p>
          <a:p>
            <a:pPr>
              <a:spcBef>
                <a:spcPct val="0"/>
              </a:spcBef>
              <a:buFont typeface="Arial" charset="0"/>
              <a:buNone/>
              <a:defRPr/>
            </a:pPr>
            <a:endParaRPr lang="de-CH" dirty="0" smtClean="0">
              <a:latin typeface="Arial" charset="0"/>
              <a:ea typeface="ＭＳ Ｐゴシック" pitchFamily="34" charset="-128"/>
              <a:cs typeface="Arial" charset="0"/>
            </a:endParaRPr>
          </a:p>
          <a:p>
            <a:pPr>
              <a:spcBef>
                <a:spcPct val="0"/>
              </a:spcBef>
              <a:defRPr/>
            </a:pPr>
            <a:r>
              <a:rPr lang="de-CH" i="1" dirty="0" smtClean="0">
                <a:solidFill>
                  <a:schemeClr val="bg1">
                    <a:lumMod val="65000"/>
                  </a:schemeClr>
                </a:solidFill>
                <a:latin typeface="Arial" charset="0"/>
                <a:ea typeface="ＭＳ Ｐゴシック" pitchFamily="34" charset="-128"/>
                <a:cs typeface="Arial" charset="0"/>
              </a:rPr>
              <a:t>Impression </a:t>
            </a:r>
            <a:r>
              <a:rPr lang="de-CH" i="1" dirty="0" err="1" smtClean="0">
                <a:solidFill>
                  <a:schemeClr val="bg1">
                    <a:lumMod val="65000"/>
                  </a:schemeClr>
                </a:solidFill>
                <a:latin typeface="Arial" charset="0"/>
                <a:ea typeface="ＭＳ Ｐゴシック" pitchFamily="34" charset="-128"/>
                <a:cs typeface="Arial" charset="0"/>
              </a:rPr>
              <a:t>générale</a:t>
            </a:r>
            <a:endParaRPr lang="de-CH" i="1" dirty="0" smtClean="0">
              <a:solidFill>
                <a:schemeClr val="bg1">
                  <a:lumMod val="65000"/>
                </a:schemeClr>
              </a:solidFill>
              <a:latin typeface="Arial" charset="0"/>
              <a:ea typeface="ＭＳ Ｐゴシック" pitchFamily="34" charset="-128"/>
              <a:cs typeface="Arial" charset="0"/>
            </a:endParaRPr>
          </a:p>
          <a:p>
            <a:pPr>
              <a:spcBef>
                <a:spcPct val="0"/>
              </a:spcBef>
              <a:defRPr/>
            </a:pPr>
            <a:r>
              <a:rPr lang="de-CH" i="1" dirty="0" err="1" smtClean="0">
                <a:solidFill>
                  <a:schemeClr val="bg1">
                    <a:lumMod val="65000"/>
                  </a:schemeClr>
                </a:solidFill>
                <a:latin typeface="Arial" charset="0"/>
                <a:ea typeface="ＭＳ Ｐゴシック" pitchFamily="34" charset="-128"/>
                <a:cs typeface="Arial" charset="0"/>
              </a:rPr>
              <a:t>Facilité</a:t>
            </a:r>
            <a:r>
              <a:rPr lang="de-CH" i="1" dirty="0" smtClean="0">
                <a:solidFill>
                  <a:schemeClr val="bg1">
                    <a:lumMod val="65000"/>
                  </a:schemeClr>
                </a:solidFill>
                <a:latin typeface="Arial" charset="0"/>
                <a:ea typeface="ＭＳ Ｐゴシック" pitchFamily="34" charset="-128"/>
                <a:cs typeface="Arial" charset="0"/>
              </a:rPr>
              <a:t> </a:t>
            </a:r>
            <a:r>
              <a:rPr lang="de-CH" i="1" dirty="0" err="1" smtClean="0">
                <a:solidFill>
                  <a:schemeClr val="bg1">
                    <a:lumMod val="65000"/>
                  </a:schemeClr>
                </a:solidFill>
                <a:latin typeface="Arial" charset="0"/>
                <a:ea typeface="ＭＳ Ｐゴシック" pitchFamily="34" charset="-128"/>
                <a:cs typeface="Arial" charset="0"/>
              </a:rPr>
              <a:t>d‘utilisation</a:t>
            </a:r>
            <a:endParaRPr lang="de-CH" i="1" dirty="0" smtClean="0">
              <a:solidFill>
                <a:schemeClr val="bg1">
                  <a:lumMod val="65000"/>
                </a:schemeClr>
              </a:solidFill>
              <a:latin typeface="Arial" charset="0"/>
              <a:ea typeface="ＭＳ Ｐゴシック" pitchFamily="34" charset="-128"/>
              <a:cs typeface="Arial" charset="0"/>
            </a:endParaRPr>
          </a:p>
          <a:p>
            <a:pPr>
              <a:spcBef>
                <a:spcPct val="0"/>
              </a:spcBef>
              <a:defRPr/>
            </a:pPr>
            <a:r>
              <a:rPr lang="de-CH" i="1" dirty="0" smtClean="0">
                <a:solidFill>
                  <a:schemeClr val="bg1">
                    <a:lumMod val="65000"/>
                  </a:schemeClr>
                </a:solidFill>
                <a:latin typeface="Arial" charset="0"/>
                <a:ea typeface="ＭＳ Ｐゴシック" pitchFamily="34" charset="-128"/>
                <a:cs typeface="Arial" charset="0"/>
              </a:rPr>
              <a:t>Plus-</a:t>
            </a:r>
            <a:r>
              <a:rPr lang="de-CH" i="1" dirty="0" err="1" smtClean="0">
                <a:solidFill>
                  <a:schemeClr val="bg1">
                    <a:lumMod val="65000"/>
                  </a:schemeClr>
                </a:solidFill>
                <a:latin typeface="Arial" charset="0"/>
                <a:ea typeface="ＭＳ Ｐゴシック" pitchFamily="34" charset="-128"/>
                <a:cs typeface="Arial" charset="0"/>
              </a:rPr>
              <a:t>value</a:t>
            </a:r>
            <a:endParaRPr lang="de-CH" i="1" dirty="0" smtClean="0">
              <a:solidFill>
                <a:schemeClr val="bg1">
                  <a:lumMod val="65000"/>
                </a:schemeClr>
              </a:solidFill>
              <a:latin typeface="Arial" charset="0"/>
              <a:ea typeface="ＭＳ Ｐゴシック" pitchFamily="34" charset="-128"/>
              <a:cs typeface="Arial"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re 1"/>
          <p:cNvSpPr>
            <a:spLocks noGrp="1"/>
          </p:cNvSpPr>
          <p:nvPr>
            <p:ph type="title"/>
          </p:nvPr>
        </p:nvSpPr>
        <p:spPr>
          <a:xfrm>
            <a:off x="900113" y="1979613"/>
            <a:ext cx="7775575" cy="1143000"/>
          </a:xfrm>
        </p:spPr>
        <p:txBody>
          <a:bodyPr/>
          <a:lstStyle/>
          <a:p>
            <a:pPr>
              <a:defRPr/>
            </a:pPr>
            <a:r>
              <a:rPr lang="fr-CH" sz="2800" dirty="0" err="1" smtClean="0">
                <a:latin typeface="Arial" pitchFamily="34" charset="0"/>
                <a:ea typeface="ＭＳ Ｐゴシック" pitchFamily="34" charset="-128"/>
                <a:cs typeface="Arial" pitchFamily="34" charset="0"/>
              </a:rPr>
              <a:t>Netzwerke</a:t>
            </a:r>
            <a:r>
              <a:rPr lang="fr-CH" sz="2800" dirty="0" smtClean="0">
                <a:latin typeface="Arial" pitchFamily="34" charset="0"/>
                <a:ea typeface="ＭＳ Ｐゴシック" pitchFamily="34" charset="-128"/>
                <a:cs typeface="Arial" pitchFamily="34" charset="0"/>
              </a:rPr>
              <a:t> </a:t>
            </a:r>
            <a:r>
              <a:rPr lang="fr-CH" sz="2800" dirty="0" err="1" smtClean="0">
                <a:latin typeface="Arial" pitchFamily="34" charset="0"/>
                <a:ea typeface="ＭＳ Ｐゴシック" pitchFamily="34" charset="-128"/>
                <a:cs typeface="Arial" pitchFamily="34" charset="0"/>
              </a:rPr>
              <a:t>im</a:t>
            </a:r>
            <a:r>
              <a:rPr lang="fr-CH" sz="2800" dirty="0" smtClean="0">
                <a:latin typeface="Arial" pitchFamily="34" charset="0"/>
                <a:ea typeface="ＭＳ Ｐゴシック" pitchFamily="34" charset="-128"/>
                <a:cs typeface="Arial" pitchFamily="34" charset="0"/>
              </a:rPr>
              <a:t> BNE-</a:t>
            </a:r>
            <a:r>
              <a:rPr lang="fr-CH" sz="2800" dirty="0" err="1" smtClean="0">
                <a:latin typeface="Arial" pitchFamily="34" charset="0"/>
                <a:ea typeface="ＭＳ Ｐゴシック" pitchFamily="34" charset="-128"/>
                <a:cs typeface="Arial" pitchFamily="34" charset="0"/>
              </a:rPr>
              <a:t>Netzwerk</a:t>
            </a:r>
            <a:r>
              <a:rPr lang="fr-CH" sz="2800" dirty="0" smtClean="0">
                <a:latin typeface="Arial" pitchFamily="34" charset="0"/>
                <a:ea typeface="ＭＳ Ｐゴシック" pitchFamily="34" charset="-128"/>
                <a:cs typeface="Arial" pitchFamily="34" charset="0"/>
              </a:rPr>
              <a:t> AA</a:t>
            </a:r>
            <a:r>
              <a:rPr lang="fr-CH" sz="2800" i="1" dirty="0" smtClean="0">
                <a:solidFill>
                  <a:schemeClr val="bg1">
                    <a:lumMod val="65000"/>
                  </a:schemeClr>
                </a:solidFill>
                <a:latin typeface="Arial" pitchFamily="34" charset="0"/>
                <a:ea typeface="ＭＳ Ｐゴシック" pitchFamily="34" charset="-128"/>
                <a:cs typeface="Arial" pitchFamily="34" charset="0"/>
              </a:rPr>
              <a:t/>
            </a:r>
            <a:br>
              <a:rPr lang="fr-CH" sz="2800" i="1" dirty="0" smtClean="0">
                <a:solidFill>
                  <a:schemeClr val="bg1">
                    <a:lumMod val="65000"/>
                  </a:schemeClr>
                </a:solidFill>
                <a:latin typeface="Arial" pitchFamily="34" charset="0"/>
                <a:ea typeface="ＭＳ Ｐゴシック" pitchFamily="34" charset="-128"/>
                <a:cs typeface="Arial" pitchFamily="34" charset="0"/>
              </a:rPr>
            </a:br>
            <a:r>
              <a:rPr lang="fr-CH" sz="2800" i="1" dirty="0" smtClean="0">
                <a:solidFill>
                  <a:schemeClr val="bg1">
                    <a:lumMod val="65000"/>
                  </a:schemeClr>
                </a:solidFill>
                <a:latin typeface="Arial" pitchFamily="34" charset="0"/>
                <a:ea typeface="ＭＳ Ｐゴシック" pitchFamily="34" charset="-128"/>
                <a:cs typeface="Arial" pitchFamily="34" charset="0"/>
              </a:rPr>
              <a:t>Représentation des réseaux et groupes de travail dans le réseau</a:t>
            </a:r>
            <a:endParaRPr lang="de-CH" sz="2800" i="1" dirty="0" smtClean="0">
              <a:solidFill>
                <a:schemeClr val="bg1">
                  <a:lumMod val="65000"/>
                </a:schemeClr>
              </a:solidFill>
              <a:latin typeface="Arial" pitchFamily="34" charset="0"/>
              <a:ea typeface="ＭＳ Ｐゴシック" pitchFamily="34" charset="-128"/>
              <a:cs typeface="Arial" pitchFamily="34" charset="0"/>
            </a:endParaRPr>
          </a:p>
        </p:txBody>
      </p:sp>
      <p:sp>
        <p:nvSpPr>
          <p:cNvPr id="70659" name="Espace réservé du contenu 2"/>
          <p:cNvSpPr>
            <a:spLocks noGrp="1"/>
          </p:cNvSpPr>
          <p:nvPr>
            <p:ph idx="1"/>
          </p:nvPr>
        </p:nvSpPr>
        <p:spPr>
          <a:xfrm>
            <a:off x="900113" y="3240088"/>
            <a:ext cx="7775575" cy="2925762"/>
          </a:xfrm>
        </p:spPr>
        <p:txBody>
          <a:bodyPr/>
          <a:lstStyle/>
          <a:p>
            <a:endParaRPr lang="de-CH" smtClean="0">
              <a:ea typeface="ＭＳ Ｐゴシック" pitchFamily="34" charset="-128"/>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el 1"/>
          <p:cNvSpPr>
            <a:spLocks noGrp="1"/>
          </p:cNvSpPr>
          <p:nvPr>
            <p:ph type="title"/>
          </p:nvPr>
        </p:nvSpPr>
        <p:spPr>
          <a:xfrm>
            <a:off x="900113" y="1979613"/>
            <a:ext cx="7775575" cy="1143000"/>
          </a:xfrm>
        </p:spPr>
        <p:txBody>
          <a:bodyPr/>
          <a:lstStyle/>
          <a:p>
            <a:pPr>
              <a:defRPr/>
            </a:pPr>
            <a:r>
              <a:rPr lang="de-CH" sz="2800" dirty="0" smtClean="0">
                <a:latin typeface="Arial" charset="0"/>
                <a:ea typeface="ＭＳ Ｐゴシック" pitchFamily="34" charset="-128"/>
                <a:cs typeface="Arial" charset="0"/>
              </a:rPr>
              <a:t>Kurzinformationen / </a:t>
            </a:r>
            <a:r>
              <a:rPr lang="de-CH" sz="2800" i="1" dirty="0" err="1" smtClean="0">
                <a:solidFill>
                  <a:schemeClr val="bg1">
                    <a:lumMod val="65000"/>
                  </a:schemeClr>
                </a:solidFill>
                <a:latin typeface="Arial" charset="0"/>
                <a:ea typeface="ＭＳ Ｐゴシック" pitchFamily="34" charset="-128"/>
                <a:cs typeface="Arial" charset="0"/>
              </a:rPr>
              <a:t>brèves</a:t>
            </a:r>
            <a:r>
              <a:rPr lang="de-CH" sz="2800" i="1" dirty="0" smtClean="0">
                <a:solidFill>
                  <a:schemeClr val="bg1">
                    <a:lumMod val="65000"/>
                  </a:schemeClr>
                </a:solidFill>
                <a:latin typeface="Arial" charset="0"/>
                <a:ea typeface="ＭＳ Ｐゴシック" pitchFamily="34" charset="-128"/>
                <a:cs typeface="Arial" charset="0"/>
              </a:rPr>
              <a:t> </a:t>
            </a:r>
            <a:r>
              <a:rPr lang="de-CH" sz="2800" i="1" dirty="0" err="1" smtClean="0">
                <a:solidFill>
                  <a:schemeClr val="bg1">
                    <a:lumMod val="65000"/>
                  </a:schemeClr>
                </a:solidFill>
                <a:latin typeface="Arial" charset="0"/>
                <a:ea typeface="ＭＳ Ｐゴシック" pitchFamily="34" charset="-128"/>
                <a:cs typeface="Arial" charset="0"/>
              </a:rPr>
              <a:t>informations</a:t>
            </a:r>
            <a:endParaRPr lang="de-CH" sz="2800" i="1" dirty="0" smtClean="0">
              <a:solidFill>
                <a:schemeClr val="bg1">
                  <a:lumMod val="65000"/>
                </a:schemeClr>
              </a:solidFill>
              <a:latin typeface="Arial" charset="0"/>
              <a:ea typeface="ＭＳ Ｐゴシック" pitchFamily="34" charset="-128"/>
              <a:cs typeface="Arial" charset="0"/>
            </a:endParaRPr>
          </a:p>
        </p:txBody>
      </p:sp>
      <p:sp>
        <p:nvSpPr>
          <p:cNvPr id="71683" name="Inhaltsplatzhalter 2"/>
          <p:cNvSpPr>
            <a:spLocks noGrp="1"/>
          </p:cNvSpPr>
          <p:nvPr>
            <p:ph idx="1"/>
          </p:nvPr>
        </p:nvSpPr>
        <p:spPr>
          <a:xfrm>
            <a:off x="900113" y="3240088"/>
            <a:ext cx="7775575" cy="2925762"/>
          </a:xfrm>
        </p:spPr>
        <p:txBody>
          <a:bodyPr/>
          <a:lstStyle/>
          <a:p>
            <a:endParaRPr lang="de-CH" smtClean="0">
              <a:ea typeface="ＭＳ Ｐゴシック" pitchFamily="34" charset="-128"/>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el 1"/>
          <p:cNvSpPr>
            <a:spLocks noGrp="1"/>
          </p:cNvSpPr>
          <p:nvPr>
            <p:ph type="title"/>
          </p:nvPr>
        </p:nvSpPr>
        <p:spPr>
          <a:xfrm>
            <a:off x="900113" y="1979613"/>
            <a:ext cx="7775575" cy="1143000"/>
          </a:xfrm>
        </p:spPr>
        <p:txBody>
          <a:bodyPr/>
          <a:lstStyle/>
          <a:p>
            <a:pPr>
              <a:defRPr/>
            </a:pPr>
            <a:r>
              <a:rPr lang="de-CH" sz="2800" dirty="0" err="1" smtClean="0">
                <a:latin typeface="Arial" charset="0"/>
                <a:ea typeface="ＭＳ Ｐゴシック" pitchFamily="34" charset="-128"/>
                <a:cs typeface="Arial" charset="0"/>
              </a:rPr>
              <a:t>Nächtes</a:t>
            </a:r>
            <a:r>
              <a:rPr lang="de-CH" sz="2800" dirty="0" smtClean="0">
                <a:latin typeface="Arial" charset="0"/>
                <a:ea typeface="ＭＳ Ｐゴシック" pitchFamily="34" charset="-128"/>
                <a:cs typeface="Arial" charset="0"/>
              </a:rPr>
              <a:t> BNE-Netzwerktreffen AA</a:t>
            </a:r>
            <a:br>
              <a:rPr lang="de-CH" sz="2800" dirty="0" smtClean="0">
                <a:latin typeface="Arial" charset="0"/>
                <a:ea typeface="ＭＳ Ｐゴシック" pitchFamily="34" charset="-128"/>
                <a:cs typeface="Arial" charset="0"/>
              </a:rPr>
            </a:br>
            <a:r>
              <a:rPr lang="de-CH" sz="2800" i="1" dirty="0" smtClean="0">
                <a:solidFill>
                  <a:schemeClr val="bg1">
                    <a:lumMod val="65000"/>
                  </a:schemeClr>
                </a:solidFill>
                <a:latin typeface="Arial" charset="0"/>
                <a:ea typeface="ＭＳ Ｐゴシック" pitchFamily="34" charset="-128"/>
                <a:cs typeface="Arial" charset="0"/>
              </a:rPr>
              <a:t>Prochaine </a:t>
            </a:r>
            <a:r>
              <a:rPr lang="de-CH" sz="2800" i="1" dirty="0" err="1" smtClean="0">
                <a:solidFill>
                  <a:schemeClr val="bg1">
                    <a:lumMod val="65000"/>
                  </a:schemeClr>
                </a:solidFill>
                <a:latin typeface="Arial" charset="0"/>
                <a:ea typeface="ＭＳ Ｐゴシック" pitchFamily="34" charset="-128"/>
                <a:cs typeface="Arial" charset="0"/>
              </a:rPr>
              <a:t>rencontre</a:t>
            </a:r>
            <a:r>
              <a:rPr lang="de-CH" sz="2800" i="1" dirty="0" smtClean="0">
                <a:solidFill>
                  <a:schemeClr val="bg1">
                    <a:lumMod val="65000"/>
                  </a:schemeClr>
                </a:solidFill>
                <a:latin typeface="Arial" charset="0"/>
                <a:ea typeface="ＭＳ Ｐゴシック" pitchFamily="34" charset="-128"/>
                <a:cs typeface="Arial" charset="0"/>
              </a:rPr>
              <a:t> du </a:t>
            </a:r>
            <a:r>
              <a:rPr lang="de-CH" sz="2800" i="1" dirty="0" err="1" smtClean="0">
                <a:solidFill>
                  <a:schemeClr val="bg1">
                    <a:lumMod val="65000"/>
                  </a:schemeClr>
                </a:solidFill>
                <a:latin typeface="Arial" charset="0"/>
                <a:ea typeface="ＭＳ Ｐゴシック" pitchFamily="34" charset="-128"/>
                <a:cs typeface="Arial" charset="0"/>
              </a:rPr>
              <a:t>réseau</a:t>
            </a:r>
            <a:r>
              <a:rPr lang="de-CH" sz="2800" i="1" dirty="0" smtClean="0">
                <a:solidFill>
                  <a:schemeClr val="bg1">
                    <a:lumMod val="65000"/>
                  </a:schemeClr>
                </a:solidFill>
                <a:latin typeface="Arial" charset="0"/>
                <a:ea typeface="ＭＳ Ｐゴシック" pitchFamily="34" charset="-128"/>
                <a:cs typeface="Arial" charset="0"/>
              </a:rPr>
              <a:t> EDD des AE</a:t>
            </a:r>
          </a:p>
        </p:txBody>
      </p:sp>
      <p:sp>
        <p:nvSpPr>
          <p:cNvPr id="125955" name="Inhaltsplatzhalter 2"/>
          <p:cNvSpPr>
            <a:spLocks noGrp="1"/>
          </p:cNvSpPr>
          <p:nvPr>
            <p:ph idx="1"/>
          </p:nvPr>
        </p:nvSpPr>
        <p:spPr>
          <a:xfrm>
            <a:off x="900113" y="3240088"/>
            <a:ext cx="7775575" cy="2925762"/>
          </a:xfrm>
        </p:spPr>
        <p:txBody>
          <a:bodyPr/>
          <a:lstStyle/>
          <a:p>
            <a:pPr>
              <a:defRPr/>
            </a:pPr>
            <a:r>
              <a:rPr lang="de-CH" dirty="0" smtClean="0">
                <a:latin typeface="Arial" charset="0"/>
                <a:ea typeface="ＭＳ Ｐゴシック" pitchFamily="34" charset="-128"/>
                <a:cs typeface="Arial" charset="0"/>
              </a:rPr>
              <a:t>Deutsche Schweiz: 17. /18.Mai 2016?</a:t>
            </a:r>
          </a:p>
          <a:p>
            <a:pPr>
              <a:defRPr/>
            </a:pPr>
            <a:r>
              <a:rPr lang="de-CH" i="1" dirty="0" err="1" smtClean="0">
                <a:solidFill>
                  <a:schemeClr val="bg1">
                    <a:lumMod val="65000"/>
                  </a:schemeClr>
                </a:solidFill>
                <a:latin typeface="Arial" charset="0"/>
                <a:ea typeface="ＭＳ Ｐゴシック" pitchFamily="34" charset="-128"/>
                <a:cs typeface="Arial" charset="0"/>
              </a:rPr>
              <a:t>Romandie</a:t>
            </a:r>
            <a:r>
              <a:rPr lang="de-CH" i="1" dirty="0" smtClean="0">
                <a:solidFill>
                  <a:schemeClr val="bg1">
                    <a:lumMod val="65000"/>
                  </a:schemeClr>
                </a:solidFill>
                <a:latin typeface="Arial" charset="0"/>
                <a:ea typeface="ＭＳ Ｐゴシック" pitchFamily="34" charset="-128"/>
                <a:cs typeface="Arial" charset="0"/>
              </a:rPr>
              <a:t>: 30 </a:t>
            </a:r>
            <a:r>
              <a:rPr lang="de-CH" i="1" dirty="0" err="1" smtClean="0">
                <a:solidFill>
                  <a:schemeClr val="bg1">
                    <a:lumMod val="65000"/>
                  </a:schemeClr>
                </a:solidFill>
                <a:latin typeface="Arial" charset="0"/>
                <a:ea typeface="ＭＳ Ｐゴシック" pitchFamily="34" charset="-128"/>
                <a:cs typeface="Arial" charset="0"/>
              </a:rPr>
              <a:t>ou</a:t>
            </a:r>
            <a:r>
              <a:rPr lang="de-CH" i="1" dirty="0" smtClean="0">
                <a:solidFill>
                  <a:schemeClr val="bg1">
                    <a:lumMod val="65000"/>
                  </a:schemeClr>
                </a:solidFill>
                <a:latin typeface="Arial" charset="0"/>
                <a:ea typeface="ＭＳ Ｐゴシック" pitchFamily="34" charset="-128"/>
                <a:cs typeface="Arial" charset="0"/>
              </a:rPr>
              <a:t> 31 </a:t>
            </a:r>
            <a:r>
              <a:rPr lang="de-CH" i="1" dirty="0" err="1" smtClean="0">
                <a:solidFill>
                  <a:schemeClr val="bg1">
                    <a:lumMod val="65000"/>
                  </a:schemeClr>
                </a:solidFill>
                <a:latin typeface="Arial" charset="0"/>
                <a:ea typeface="ＭＳ Ｐゴシック" pitchFamily="34" charset="-128"/>
                <a:cs typeface="Arial" charset="0"/>
              </a:rPr>
              <a:t>mai</a:t>
            </a:r>
            <a:r>
              <a:rPr lang="de-CH" i="1" dirty="0" smtClean="0">
                <a:solidFill>
                  <a:schemeClr val="bg1">
                    <a:lumMod val="65000"/>
                  </a:schemeClr>
                </a:solidFill>
                <a:latin typeface="Arial" charset="0"/>
                <a:ea typeface="ＭＳ Ｐゴシック" pitchFamily="34" charset="-128"/>
                <a:cs typeface="Arial" charset="0"/>
              </a:rPr>
              <a:t> 2016</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el 1"/>
          <p:cNvSpPr>
            <a:spLocks noGrp="1"/>
          </p:cNvSpPr>
          <p:nvPr>
            <p:ph type="title"/>
          </p:nvPr>
        </p:nvSpPr>
        <p:spPr>
          <a:xfrm>
            <a:off x="900113" y="1557338"/>
            <a:ext cx="7775575" cy="1143000"/>
          </a:xfrm>
        </p:spPr>
        <p:txBody>
          <a:bodyPr/>
          <a:lstStyle/>
          <a:p>
            <a:pPr eaLnBrk="1" hangingPunct="1">
              <a:defRPr/>
            </a:pPr>
            <a:r>
              <a:rPr lang="de-CH" altLang="de-DE" sz="2200" b="1" dirty="0" smtClean="0">
                <a:latin typeface="Arial" charset="0"/>
                <a:ea typeface="ＭＳ Ｐゴシック" pitchFamily="34" charset="-128"/>
                <a:cs typeface="Arial" charset="0"/>
              </a:rPr>
              <a:t>Netzwerk BNE Ausserschulischer Akteure</a:t>
            </a:r>
            <a:br>
              <a:rPr lang="de-CH" altLang="de-DE" sz="2200" b="1" dirty="0" smtClean="0">
                <a:latin typeface="Arial" charset="0"/>
                <a:ea typeface="ＭＳ Ｐゴシック" pitchFamily="34" charset="-128"/>
                <a:cs typeface="Arial" charset="0"/>
              </a:rPr>
            </a:br>
            <a:r>
              <a:rPr lang="de-CH" altLang="de-DE" sz="2200" b="1" dirty="0" smtClean="0">
                <a:latin typeface="Arial" charset="0"/>
                <a:ea typeface="ＭＳ Ｐゴシック" pitchFamily="34" charset="-128"/>
                <a:cs typeface="Arial" charset="0"/>
              </a:rPr>
              <a:t>Anwesende Organisationen / </a:t>
            </a:r>
            <a:r>
              <a:rPr lang="de-CH" altLang="de-DE" sz="2200" b="1" i="1" dirty="0" err="1" smtClean="0">
                <a:solidFill>
                  <a:schemeClr val="bg1">
                    <a:lumMod val="65000"/>
                  </a:schemeClr>
                </a:solidFill>
                <a:latin typeface="Arial" charset="0"/>
                <a:ea typeface="ＭＳ Ｐゴシック" pitchFamily="34" charset="-128"/>
                <a:cs typeface="Arial" charset="0"/>
              </a:rPr>
              <a:t>Organisations</a:t>
            </a:r>
            <a:r>
              <a:rPr lang="de-CH" altLang="de-DE" sz="2200" b="1" i="1" dirty="0" smtClean="0">
                <a:solidFill>
                  <a:schemeClr val="bg1">
                    <a:lumMod val="65000"/>
                  </a:schemeClr>
                </a:solidFill>
                <a:latin typeface="Arial" charset="0"/>
                <a:ea typeface="ＭＳ Ｐゴシック" pitchFamily="34" charset="-128"/>
                <a:cs typeface="Arial" charset="0"/>
              </a:rPr>
              <a:t> </a:t>
            </a:r>
            <a:r>
              <a:rPr lang="de-CH" altLang="de-DE" sz="2200" b="1" i="1" dirty="0" err="1" smtClean="0">
                <a:solidFill>
                  <a:schemeClr val="bg1">
                    <a:lumMod val="65000"/>
                  </a:schemeClr>
                </a:solidFill>
                <a:latin typeface="Arial" charset="0"/>
                <a:ea typeface="ＭＳ Ｐゴシック" pitchFamily="34" charset="-128"/>
                <a:cs typeface="Arial" charset="0"/>
              </a:rPr>
              <a:t>présentes</a:t>
            </a:r>
            <a:r>
              <a:rPr lang="de-DE" altLang="de-DE" b="1" i="1" dirty="0" smtClean="0">
                <a:solidFill>
                  <a:schemeClr val="bg1">
                    <a:lumMod val="65000"/>
                  </a:schemeClr>
                </a:solidFill>
                <a:ea typeface="ＭＳ Ｐゴシック" pitchFamily="34" charset="-128"/>
                <a:cs typeface="Arial" charset="0"/>
              </a:rPr>
              <a:t/>
            </a:r>
            <a:br>
              <a:rPr lang="de-DE" altLang="de-DE" b="1" i="1" dirty="0" smtClean="0">
                <a:solidFill>
                  <a:schemeClr val="bg1">
                    <a:lumMod val="65000"/>
                  </a:schemeClr>
                </a:solidFill>
                <a:ea typeface="ＭＳ Ｐゴシック" pitchFamily="34" charset="-128"/>
                <a:cs typeface="Arial" charset="0"/>
              </a:rPr>
            </a:br>
            <a:endParaRPr lang="de-CH" i="1" dirty="0" smtClean="0">
              <a:solidFill>
                <a:schemeClr val="bg1">
                  <a:lumMod val="65000"/>
                </a:schemeClr>
              </a:solidFill>
              <a:ea typeface="ＭＳ Ｐゴシック" pitchFamily="34" charset="-128"/>
            </a:endParaRPr>
          </a:p>
        </p:txBody>
      </p:sp>
      <p:sp>
        <p:nvSpPr>
          <p:cNvPr id="56323" name="Untertitel 2"/>
          <p:cNvSpPr>
            <a:spLocks noGrp="1"/>
          </p:cNvSpPr>
          <p:nvPr>
            <p:ph sz="half" idx="1"/>
          </p:nvPr>
        </p:nvSpPr>
        <p:spPr>
          <a:xfrm>
            <a:off x="900113" y="2420938"/>
            <a:ext cx="3779837" cy="4176712"/>
          </a:xfrm>
        </p:spPr>
        <p:txBody>
          <a:bodyPr/>
          <a:lstStyle/>
          <a:p>
            <a:pPr>
              <a:buFont typeface="Arial" charset="0"/>
              <a:buNone/>
            </a:pPr>
            <a:r>
              <a:rPr lang="de-CH" sz="1400" b="1" smtClean="0">
                <a:latin typeface="Arial" charset="0"/>
                <a:ea typeface="ＭＳ Ｐゴシック" pitchFamily="34" charset="-128"/>
                <a:cs typeface="Arial" charset="0"/>
              </a:rPr>
              <a:t>Alliance Sud</a:t>
            </a:r>
          </a:p>
          <a:p>
            <a:pPr>
              <a:buFont typeface="Arial" charset="0"/>
              <a:buNone/>
            </a:pPr>
            <a:r>
              <a:rPr lang="de-CH" sz="1400" b="1" smtClean="0">
                <a:latin typeface="Arial" charset="0"/>
                <a:ea typeface="ＭＳ Ｐゴシック" pitchFamily="34" charset="-128"/>
                <a:cs typeface="Arial" charset="0"/>
              </a:rPr>
              <a:t>Ecosolidar				</a:t>
            </a:r>
          </a:p>
          <a:p>
            <a:pPr>
              <a:buFont typeface="Arial" charset="0"/>
              <a:buNone/>
            </a:pPr>
            <a:r>
              <a:rPr lang="de-CH" sz="1400" b="1" smtClean="0">
                <a:latin typeface="Arial" charset="0"/>
                <a:ea typeface="ＭＳ Ｐゴシック" pitchFamily="34" charset="-128"/>
                <a:cs typeface="Arial" charset="0"/>
              </a:rPr>
              <a:t>Erklärung von Bern</a:t>
            </a:r>
          </a:p>
          <a:p>
            <a:pPr>
              <a:buFont typeface="Arial" charset="0"/>
              <a:buNone/>
            </a:pPr>
            <a:r>
              <a:rPr lang="de-CH" sz="1400" b="1" smtClean="0">
                <a:latin typeface="Arial" charset="0"/>
                <a:ea typeface="ＭＳ Ｐゴシック" pitchFamily="34" charset="-128"/>
                <a:cs typeface="Arial" charset="0"/>
              </a:rPr>
              <a:t>Fastenopfer		</a:t>
            </a:r>
          </a:p>
          <a:p>
            <a:pPr>
              <a:buFont typeface="Arial" charset="0"/>
              <a:buNone/>
            </a:pPr>
            <a:r>
              <a:rPr lang="de-CH" sz="1400" b="1" smtClean="0">
                <a:latin typeface="Arial" charset="0"/>
                <a:ea typeface="ＭＳ Ｐゴシック" pitchFamily="34" charset="-128"/>
                <a:cs typeface="Arial" charset="0"/>
              </a:rPr>
              <a:t>Helvetas</a:t>
            </a:r>
          </a:p>
          <a:p>
            <a:pPr>
              <a:buFont typeface="Arial" charset="0"/>
              <a:buNone/>
            </a:pPr>
            <a:r>
              <a:rPr lang="de-CH" sz="1400" b="1" smtClean="0">
                <a:latin typeface="Arial" charset="0"/>
                <a:ea typeface="ＭＳ Ｐゴシック" pitchFamily="34" charset="-128"/>
                <a:cs typeface="Arial" charset="0"/>
              </a:rPr>
              <a:t>myclimate			</a:t>
            </a:r>
          </a:p>
          <a:p>
            <a:pPr>
              <a:buFont typeface="Arial" charset="0"/>
              <a:buNone/>
            </a:pPr>
            <a:r>
              <a:rPr lang="de-CH" sz="1400" b="1" smtClean="0">
                <a:latin typeface="Arial" charset="0"/>
                <a:ea typeface="ＭＳ Ｐゴシック" pitchFamily="34" charset="-128"/>
                <a:cs typeface="Arial" charset="0"/>
              </a:rPr>
              <a:t>National Coalition Building		</a:t>
            </a:r>
          </a:p>
          <a:p>
            <a:pPr>
              <a:spcBef>
                <a:spcPct val="0"/>
              </a:spcBef>
              <a:buFont typeface="Arial" charset="0"/>
              <a:buNone/>
            </a:pPr>
            <a:r>
              <a:rPr lang="de-CH" sz="1400" b="1" smtClean="0">
                <a:latin typeface="Arial" charset="0"/>
                <a:ea typeface="ＭＳ Ｐゴシック" pitchFamily="34" charset="-128"/>
                <a:cs typeface="Arial" charset="0"/>
              </a:rPr>
              <a:t>	Institute (NCBI)</a:t>
            </a:r>
          </a:p>
          <a:p>
            <a:pPr>
              <a:buFont typeface="Arial" charset="0"/>
              <a:buNone/>
            </a:pPr>
            <a:r>
              <a:rPr lang="de-CH" sz="1400" b="1" smtClean="0">
                <a:latin typeface="Arial" charset="0"/>
                <a:ea typeface="ＭＳ Ｐゴシック" pitchFamily="34" charset="-128"/>
                <a:cs typeface="Arial" charset="0"/>
              </a:rPr>
              <a:t>Ökozentrum Langenbruck</a:t>
            </a:r>
          </a:p>
          <a:p>
            <a:pPr>
              <a:buFont typeface="Arial" charset="0"/>
              <a:buNone/>
            </a:pPr>
            <a:r>
              <a:rPr lang="de-CH" sz="1400" b="1" smtClean="0">
                <a:latin typeface="Arial" charset="0"/>
                <a:ea typeface="ＭＳ Ｐゴシック" pitchFamily="34" charset="-128"/>
                <a:cs typeface="Arial" charset="0"/>
              </a:rPr>
              <a:t>Pro Juventute</a:t>
            </a:r>
          </a:p>
          <a:p>
            <a:pPr>
              <a:buFont typeface="Arial" charset="0"/>
              <a:buNone/>
            </a:pPr>
            <a:r>
              <a:rPr lang="de-CH" sz="1400" b="1" smtClean="0">
                <a:latin typeface="Arial" charset="0"/>
                <a:ea typeface="ＭＳ Ｐゴシック" pitchFamily="34" charset="-128"/>
                <a:cs typeface="Arial" charset="0"/>
              </a:rPr>
              <a:t>Schweizerisches Rotes Kreuz</a:t>
            </a:r>
          </a:p>
          <a:p>
            <a:pPr>
              <a:spcBef>
                <a:spcPct val="0"/>
              </a:spcBef>
              <a:buFont typeface="Arial" charset="0"/>
              <a:buNone/>
            </a:pPr>
            <a:r>
              <a:rPr lang="de-CH" sz="1400" b="1" smtClean="0">
                <a:latin typeface="Arial" charset="0"/>
                <a:ea typeface="ＭＳ Ｐゴシック" pitchFamily="34" charset="-128"/>
                <a:cs typeface="Arial" charset="0"/>
              </a:rPr>
              <a:t>Stiftung gegen Rassismus</a:t>
            </a:r>
          </a:p>
          <a:p>
            <a:pPr>
              <a:spcBef>
                <a:spcPct val="0"/>
              </a:spcBef>
              <a:buFont typeface="Arial" charset="0"/>
              <a:buNone/>
            </a:pPr>
            <a:r>
              <a:rPr lang="de-CH" sz="1400" b="1" smtClean="0">
                <a:latin typeface="Arial" charset="0"/>
                <a:ea typeface="ＭＳ Ｐゴシック" pitchFamily="34" charset="-128"/>
                <a:cs typeface="Arial" charset="0"/>
              </a:rPr>
              <a:t>	und Antisemitismus (SGRA)</a:t>
            </a:r>
          </a:p>
          <a:p>
            <a:pPr>
              <a:spcBef>
                <a:spcPct val="0"/>
              </a:spcBef>
              <a:buFont typeface="Arial" charset="0"/>
              <a:buNone/>
            </a:pPr>
            <a:r>
              <a:rPr lang="de-CH" sz="1400" b="1" smtClean="0">
                <a:latin typeface="Arial" charset="0"/>
                <a:ea typeface="ＭＳ Ｐゴシック" pitchFamily="34" charset="-128"/>
                <a:cs typeface="Arial" charset="0"/>
              </a:rPr>
              <a:t>Verein Grünwerk</a:t>
            </a:r>
          </a:p>
          <a:p>
            <a:pPr>
              <a:spcBef>
                <a:spcPct val="0"/>
              </a:spcBef>
              <a:buFont typeface="Arial" charset="0"/>
              <a:buNone/>
            </a:pPr>
            <a:r>
              <a:rPr lang="de-CH" sz="1400" b="1" smtClean="0">
                <a:latin typeface="Arial" charset="0"/>
                <a:ea typeface="ＭＳ Ｐゴシック" pitchFamily="34" charset="-128"/>
                <a:cs typeface="Arial" charset="0"/>
              </a:rPr>
              <a:t>Verein Kinderbüro Basel</a:t>
            </a:r>
          </a:p>
          <a:p>
            <a:pPr>
              <a:spcBef>
                <a:spcPct val="0"/>
              </a:spcBef>
              <a:buFont typeface="Arial" charset="0"/>
              <a:buNone/>
            </a:pPr>
            <a:r>
              <a:rPr lang="de-CH" sz="1400" b="1" smtClean="0">
                <a:latin typeface="Arial" charset="0"/>
                <a:ea typeface="ＭＳ Ｐゴシック" pitchFamily="34" charset="-128"/>
                <a:cs typeface="Arial" charset="0"/>
              </a:rPr>
              <a:t>Young Caritas</a:t>
            </a:r>
          </a:p>
          <a:p>
            <a:pPr>
              <a:spcBef>
                <a:spcPct val="0"/>
              </a:spcBef>
              <a:buFont typeface="Arial" charset="0"/>
              <a:buNone/>
            </a:pPr>
            <a:endParaRPr lang="de-CH" sz="1400" b="1" smtClean="0">
              <a:latin typeface="Arial" charset="0"/>
              <a:ea typeface="ＭＳ Ｐゴシック" pitchFamily="34" charset="-128"/>
              <a:cs typeface="Arial" charset="0"/>
            </a:endParaRPr>
          </a:p>
          <a:p>
            <a:endParaRPr lang="de-CH" sz="1400" b="1" smtClean="0">
              <a:latin typeface="Arial" charset="0"/>
              <a:ea typeface="ＭＳ Ｐゴシック" pitchFamily="34" charset="-128"/>
              <a:cs typeface="Arial" charset="0"/>
            </a:endParaRPr>
          </a:p>
          <a:p>
            <a:endParaRPr lang="de-CH" sz="1200" b="1" smtClean="0">
              <a:latin typeface="Arial" charset="0"/>
              <a:ea typeface="ＭＳ Ｐゴシック" pitchFamily="34" charset="-128"/>
              <a:cs typeface="Arial" charset="0"/>
            </a:endParaRPr>
          </a:p>
        </p:txBody>
      </p:sp>
      <p:sp>
        <p:nvSpPr>
          <p:cNvPr id="110596" name="Inhaltsplatzhalter 3"/>
          <p:cNvSpPr>
            <a:spLocks noGrp="1"/>
          </p:cNvSpPr>
          <p:nvPr>
            <p:ph sz="half" idx="2"/>
          </p:nvPr>
        </p:nvSpPr>
        <p:spPr>
          <a:xfrm>
            <a:off x="4895850" y="2349500"/>
            <a:ext cx="3779838" cy="5543550"/>
          </a:xfrm>
        </p:spPr>
        <p:txBody>
          <a:bodyPr/>
          <a:lstStyle/>
          <a:p>
            <a:pPr>
              <a:buFont typeface="Arial" charset="0"/>
              <a:buNone/>
              <a:defRPr/>
            </a:pPr>
            <a:r>
              <a:rPr lang="de-CH" sz="1400" b="1" dirty="0" smtClean="0">
                <a:solidFill>
                  <a:schemeClr val="bg1">
                    <a:lumMod val="65000"/>
                  </a:schemeClr>
                </a:solidFill>
                <a:latin typeface="Arial" charset="0"/>
                <a:ea typeface="ＭＳ Ｐゴシック" pitchFamily="34" charset="-128"/>
                <a:cs typeface="Arial" charset="0"/>
              </a:rPr>
              <a:t>Amnesty International</a:t>
            </a:r>
          </a:p>
          <a:p>
            <a:pPr>
              <a:buFont typeface="Arial" charset="0"/>
              <a:buNone/>
              <a:defRPr/>
            </a:pPr>
            <a:r>
              <a:rPr lang="de-CH" sz="1400" b="1" dirty="0" err="1" smtClean="0">
                <a:solidFill>
                  <a:schemeClr val="bg1">
                    <a:lumMod val="65000"/>
                  </a:schemeClr>
                </a:solidFill>
                <a:latin typeface="Arial" charset="0"/>
                <a:ea typeface="ＭＳ Ｐゴシック" pitchFamily="34" charset="-128"/>
                <a:cs typeface="Arial" charset="0"/>
              </a:rPr>
              <a:t>Association</a:t>
            </a:r>
            <a:r>
              <a:rPr lang="de-CH" sz="1400" b="1" dirty="0" smtClean="0">
                <a:solidFill>
                  <a:schemeClr val="bg1">
                    <a:lumMod val="65000"/>
                  </a:schemeClr>
                </a:solidFill>
                <a:latin typeface="Arial" charset="0"/>
                <a:ea typeface="ＭＳ Ｐゴシック" pitchFamily="34" charset="-128"/>
                <a:cs typeface="Arial" charset="0"/>
              </a:rPr>
              <a:t> </a:t>
            </a:r>
            <a:r>
              <a:rPr lang="de-CH" sz="1400" b="1" dirty="0" err="1" smtClean="0">
                <a:solidFill>
                  <a:schemeClr val="bg1">
                    <a:lumMod val="65000"/>
                  </a:schemeClr>
                </a:solidFill>
                <a:latin typeface="Arial" charset="0"/>
                <a:ea typeface="ＭＳ Ｐゴシック" pitchFamily="34" charset="-128"/>
                <a:cs typeface="Arial" charset="0"/>
              </a:rPr>
              <a:t>Graines</a:t>
            </a:r>
            <a:r>
              <a:rPr lang="de-CH" sz="1400" b="1" dirty="0" smtClean="0">
                <a:solidFill>
                  <a:schemeClr val="bg1">
                    <a:lumMod val="65000"/>
                  </a:schemeClr>
                </a:solidFill>
                <a:latin typeface="Arial" charset="0"/>
                <a:ea typeface="ＭＳ Ｐゴシック" pitchFamily="34" charset="-128"/>
                <a:cs typeface="Arial" charset="0"/>
              </a:rPr>
              <a:t> de </a:t>
            </a:r>
            <a:r>
              <a:rPr lang="de-CH" sz="1400" b="1" dirty="0" err="1" smtClean="0">
                <a:solidFill>
                  <a:schemeClr val="bg1">
                    <a:lumMod val="65000"/>
                  </a:schemeClr>
                </a:solidFill>
                <a:latin typeface="Arial" charset="0"/>
                <a:ea typeface="ＭＳ Ｐゴシック" pitchFamily="34" charset="-128"/>
                <a:cs typeface="Arial" charset="0"/>
              </a:rPr>
              <a:t>Paix</a:t>
            </a:r>
            <a:endParaRPr lang="de-CH" sz="1400" b="1" dirty="0" smtClean="0">
              <a:solidFill>
                <a:schemeClr val="bg1">
                  <a:lumMod val="65000"/>
                </a:schemeClr>
              </a:solidFill>
              <a:latin typeface="Arial" charset="0"/>
              <a:ea typeface="ＭＳ Ｐゴシック" pitchFamily="34" charset="-128"/>
              <a:cs typeface="Arial" charset="0"/>
            </a:endParaRPr>
          </a:p>
          <a:p>
            <a:pPr>
              <a:buFont typeface="Arial" charset="0"/>
              <a:buNone/>
              <a:defRPr/>
            </a:pPr>
            <a:r>
              <a:rPr lang="de-CH" sz="1400" b="1" dirty="0" err="1" smtClean="0">
                <a:solidFill>
                  <a:schemeClr val="bg1">
                    <a:lumMod val="65000"/>
                  </a:schemeClr>
                </a:solidFill>
                <a:latin typeface="Arial" charset="0"/>
                <a:ea typeface="ＭＳ Ｐゴシック" pitchFamily="34" charset="-128"/>
                <a:cs typeface="Arial" charset="0"/>
              </a:rPr>
              <a:t>Fondation</a:t>
            </a:r>
            <a:r>
              <a:rPr lang="de-CH" sz="1400" b="1" dirty="0" smtClean="0">
                <a:solidFill>
                  <a:schemeClr val="bg1">
                    <a:lumMod val="65000"/>
                  </a:schemeClr>
                </a:solidFill>
                <a:latin typeface="Arial" charset="0"/>
                <a:ea typeface="ＭＳ Ｐゴシック" pitchFamily="34" charset="-128"/>
                <a:cs typeface="Arial" charset="0"/>
              </a:rPr>
              <a:t> </a:t>
            </a:r>
            <a:r>
              <a:rPr lang="de-CH" sz="1400" b="1" dirty="0" err="1" smtClean="0">
                <a:solidFill>
                  <a:schemeClr val="bg1">
                    <a:lumMod val="65000"/>
                  </a:schemeClr>
                </a:solidFill>
                <a:latin typeface="Arial" charset="0"/>
                <a:ea typeface="ＭＳ Ｐゴシック" pitchFamily="34" charset="-128"/>
                <a:cs typeface="Arial" charset="0"/>
              </a:rPr>
              <a:t>pour</a:t>
            </a:r>
            <a:r>
              <a:rPr lang="de-CH" sz="1400" b="1" dirty="0" smtClean="0">
                <a:solidFill>
                  <a:schemeClr val="bg1">
                    <a:lumMod val="65000"/>
                  </a:schemeClr>
                </a:solidFill>
                <a:latin typeface="Arial" charset="0"/>
                <a:ea typeface="ＭＳ Ｐゴシック" pitchFamily="34" charset="-128"/>
                <a:cs typeface="Arial" charset="0"/>
              </a:rPr>
              <a:t> le </a:t>
            </a:r>
            <a:r>
              <a:rPr lang="de-CH" sz="1400" b="1" dirty="0" err="1" smtClean="0">
                <a:solidFill>
                  <a:schemeClr val="bg1">
                    <a:lumMod val="65000"/>
                  </a:schemeClr>
                </a:solidFill>
                <a:latin typeface="Arial" charset="0"/>
                <a:ea typeface="ＭＳ Ｐゴシック" pitchFamily="34" charset="-128"/>
                <a:cs typeface="Arial" charset="0"/>
              </a:rPr>
              <a:t>développement</a:t>
            </a:r>
            <a:endParaRPr lang="de-CH" sz="1400" b="1" dirty="0" smtClean="0">
              <a:solidFill>
                <a:schemeClr val="bg1">
                  <a:lumMod val="65000"/>
                </a:schemeClr>
              </a:solidFill>
              <a:latin typeface="Arial" charset="0"/>
              <a:ea typeface="ＭＳ Ｐゴシック" pitchFamily="34" charset="-128"/>
              <a:cs typeface="Arial" charset="0"/>
            </a:endParaRPr>
          </a:p>
          <a:p>
            <a:pPr>
              <a:spcBef>
                <a:spcPct val="0"/>
              </a:spcBef>
              <a:buFont typeface="Arial" charset="0"/>
              <a:buNone/>
              <a:defRPr/>
            </a:pPr>
            <a:r>
              <a:rPr lang="de-CH" sz="1400" b="1" dirty="0" smtClean="0">
                <a:solidFill>
                  <a:schemeClr val="bg1">
                    <a:lumMod val="65000"/>
                  </a:schemeClr>
                </a:solidFill>
                <a:latin typeface="Arial" charset="0"/>
                <a:ea typeface="ＭＳ Ｐゴシック" pitchFamily="34" charset="-128"/>
                <a:cs typeface="Arial" charset="0"/>
              </a:rPr>
              <a:t>	durable  des </a:t>
            </a:r>
            <a:r>
              <a:rPr lang="de-CH" sz="1400" b="1" dirty="0" err="1" smtClean="0">
                <a:solidFill>
                  <a:schemeClr val="bg1">
                    <a:lumMod val="65000"/>
                  </a:schemeClr>
                </a:solidFill>
                <a:latin typeface="Arial" charset="0"/>
                <a:ea typeface="ＭＳ Ｐゴシック" pitchFamily="34" charset="-128"/>
                <a:cs typeface="Arial" charset="0"/>
              </a:rPr>
              <a:t>régions</a:t>
            </a:r>
            <a:r>
              <a:rPr lang="de-CH" sz="1400" b="1" dirty="0" smtClean="0">
                <a:solidFill>
                  <a:schemeClr val="bg1">
                    <a:lumMod val="65000"/>
                  </a:schemeClr>
                </a:solidFill>
                <a:latin typeface="Arial" charset="0"/>
                <a:ea typeface="ＭＳ Ｐゴシック" pitchFamily="34" charset="-128"/>
                <a:cs typeface="Arial" charset="0"/>
              </a:rPr>
              <a:t> de </a:t>
            </a:r>
            <a:r>
              <a:rPr lang="de-CH" sz="1400" b="1" dirty="0" err="1" smtClean="0">
                <a:solidFill>
                  <a:schemeClr val="bg1">
                    <a:lumMod val="65000"/>
                  </a:schemeClr>
                </a:solidFill>
                <a:latin typeface="Arial" charset="0"/>
                <a:ea typeface="ＭＳ Ｐゴシック" pitchFamily="34" charset="-128"/>
                <a:cs typeface="Arial" charset="0"/>
              </a:rPr>
              <a:t>montagnes</a:t>
            </a:r>
            <a:endParaRPr lang="de-CH" sz="1400" b="1" dirty="0" smtClean="0">
              <a:solidFill>
                <a:schemeClr val="bg1">
                  <a:lumMod val="65000"/>
                </a:schemeClr>
              </a:solidFill>
              <a:latin typeface="Arial" charset="0"/>
              <a:ea typeface="ＭＳ Ｐゴシック" pitchFamily="34" charset="-128"/>
              <a:cs typeface="Arial" charset="0"/>
            </a:endParaRPr>
          </a:p>
          <a:p>
            <a:pPr>
              <a:buFont typeface="Arial" charset="0"/>
              <a:buNone/>
              <a:defRPr/>
            </a:pPr>
            <a:r>
              <a:rPr lang="de-CH" sz="1400" b="1" dirty="0" smtClean="0">
                <a:solidFill>
                  <a:schemeClr val="bg1">
                    <a:lumMod val="65000"/>
                  </a:schemeClr>
                </a:solidFill>
                <a:latin typeface="Arial" charset="0"/>
                <a:ea typeface="ＭＳ Ｐゴシック" pitchFamily="34" charset="-128"/>
                <a:cs typeface="Arial" charset="0"/>
              </a:rPr>
              <a:t>Eye Watch</a:t>
            </a:r>
          </a:p>
          <a:p>
            <a:pPr>
              <a:buFont typeface="Arial" charset="0"/>
              <a:buNone/>
              <a:defRPr/>
            </a:pPr>
            <a:r>
              <a:rPr lang="de-CH" sz="1400" b="1" dirty="0" smtClean="0">
                <a:solidFill>
                  <a:schemeClr val="bg1">
                    <a:lumMod val="65000"/>
                  </a:schemeClr>
                </a:solidFill>
                <a:latin typeface="Arial" charset="0"/>
                <a:ea typeface="ＭＳ Ｐゴシック" pitchFamily="34" charset="-128"/>
                <a:cs typeface="Arial" charset="0"/>
              </a:rPr>
              <a:t>Info Energie</a:t>
            </a:r>
          </a:p>
          <a:p>
            <a:pPr>
              <a:buFont typeface="Arial" charset="0"/>
              <a:buNone/>
              <a:defRPr/>
            </a:pPr>
            <a:r>
              <a:rPr lang="de-CH" sz="1400" b="1" dirty="0" err="1" smtClean="0">
                <a:solidFill>
                  <a:schemeClr val="bg1">
                    <a:lumMod val="65000"/>
                  </a:schemeClr>
                </a:solidFill>
                <a:latin typeface="Arial" charset="0"/>
                <a:ea typeface="ＭＳ Ｐゴシック" pitchFamily="34" charset="-128"/>
                <a:cs typeface="Arial" charset="0"/>
              </a:rPr>
              <a:t>LEDsafari</a:t>
            </a:r>
            <a:endParaRPr lang="de-CH" sz="1400" b="1" dirty="0" smtClean="0">
              <a:solidFill>
                <a:schemeClr val="bg1">
                  <a:lumMod val="65000"/>
                </a:schemeClr>
              </a:solidFill>
              <a:latin typeface="Arial" charset="0"/>
              <a:ea typeface="ＭＳ Ｐゴシック" pitchFamily="34" charset="-128"/>
              <a:cs typeface="Arial" charset="0"/>
            </a:endParaRPr>
          </a:p>
          <a:p>
            <a:pPr>
              <a:buFont typeface="Arial" charset="0"/>
              <a:buNone/>
              <a:defRPr/>
            </a:pPr>
            <a:r>
              <a:rPr lang="de-CH" sz="1400" b="1" dirty="0" err="1" smtClean="0">
                <a:solidFill>
                  <a:schemeClr val="bg1">
                    <a:lumMod val="65000"/>
                  </a:schemeClr>
                </a:solidFill>
                <a:latin typeface="Arial" charset="0"/>
                <a:ea typeface="ＭＳ Ｐゴシック" pitchFamily="34" charset="-128"/>
                <a:cs typeface="Arial" charset="0"/>
              </a:rPr>
              <a:t>Parc</a:t>
            </a:r>
            <a:r>
              <a:rPr lang="de-CH" sz="1400" b="1" dirty="0" smtClean="0">
                <a:solidFill>
                  <a:schemeClr val="bg1">
                    <a:lumMod val="65000"/>
                  </a:schemeClr>
                </a:solidFill>
                <a:latin typeface="Arial" charset="0"/>
                <a:ea typeface="ＭＳ Ｐゴシック" pitchFamily="34" charset="-128"/>
                <a:cs typeface="Arial" charset="0"/>
              </a:rPr>
              <a:t> </a:t>
            </a:r>
            <a:r>
              <a:rPr lang="de-CH" sz="1400" b="1" dirty="0" err="1" smtClean="0">
                <a:solidFill>
                  <a:schemeClr val="bg1">
                    <a:lumMod val="65000"/>
                  </a:schemeClr>
                </a:solidFill>
                <a:latin typeface="Arial" charset="0"/>
                <a:ea typeface="ＭＳ Ｐゴシック" pitchFamily="34" charset="-128"/>
                <a:cs typeface="Arial" charset="0"/>
              </a:rPr>
              <a:t>régional</a:t>
            </a:r>
            <a:r>
              <a:rPr lang="de-CH" sz="1400" b="1" dirty="0" smtClean="0">
                <a:solidFill>
                  <a:schemeClr val="bg1">
                    <a:lumMod val="65000"/>
                  </a:schemeClr>
                </a:solidFill>
                <a:latin typeface="Arial" charset="0"/>
                <a:ea typeface="ＭＳ Ｐゴシック" pitchFamily="34" charset="-128"/>
                <a:cs typeface="Arial" charset="0"/>
              </a:rPr>
              <a:t> </a:t>
            </a:r>
            <a:r>
              <a:rPr lang="de-CH" sz="1400" b="1" dirty="0" err="1" smtClean="0">
                <a:solidFill>
                  <a:schemeClr val="bg1">
                    <a:lumMod val="65000"/>
                  </a:schemeClr>
                </a:solidFill>
                <a:latin typeface="Arial" charset="0"/>
                <a:ea typeface="ＭＳ Ｐゴシック" pitchFamily="34" charset="-128"/>
                <a:cs typeface="Arial" charset="0"/>
              </a:rPr>
              <a:t>Chasseral</a:t>
            </a:r>
            <a:endParaRPr lang="de-CH" sz="1400" b="1" dirty="0" smtClean="0">
              <a:solidFill>
                <a:schemeClr val="bg1">
                  <a:lumMod val="65000"/>
                </a:schemeClr>
              </a:solidFill>
              <a:latin typeface="Arial" charset="0"/>
              <a:ea typeface="ＭＳ Ｐゴシック" pitchFamily="34" charset="-128"/>
              <a:cs typeface="Arial" charset="0"/>
            </a:endParaRPr>
          </a:p>
          <a:p>
            <a:pPr>
              <a:buFont typeface="Arial" charset="0"/>
              <a:buNone/>
              <a:defRPr/>
            </a:pPr>
            <a:endParaRPr lang="de-CH" sz="1400" b="1" dirty="0" smtClean="0">
              <a:latin typeface="Arial" charset="0"/>
              <a:ea typeface="ＭＳ Ｐゴシック" pitchFamily="34" charset="-128"/>
              <a:cs typeface="Arial" charset="0"/>
            </a:endParaRPr>
          </a:p>
          <a:p>
            <a:pPr>
              <a:buFont typeface="Arial" charset="0"/>
              <a:buNone/>
              <a:defRPr/>
            </a:pPr>
            <a:endParaRPr lang="de-CH" sz="1400" b="1" dirty="0" smtClean="0">
              <a:latin typeface="Arial" charset="0"/>
              <a:ea typeface="ＭＳ Ｐゴシック" pitchFamily="34" charset="-128"/>
              <a:cs typeface="Arial" charset="0"/>
            </a:endParaRPr>
          </a:p>
          <a:p>
            <a:pPr>
              <a:buFont typeface="Arial" charset="0"/>
              <a:buNone/>
              <a:defRPr/>
            </a:pPr>
            <a:r>
              <a:rPr lang="de-CH" sz="1400" b="1" dirty="0" smtClean="0">
                <a:latin typeface="Arial" charset="0"/>
                <a:ea typeface="ＭＳ Ｐゴシック" pitchFamily="34" charset="-128"/>
                <a:cs typeface="Arial" charset="0"/>
              </a:rPr>
              <a:t>Gäste: 	Service Learning</a:t>
            </a:r>
          </a:p>
          <a:p>
            <a:pPr>
              <a:buFont typeface="Arial" charset="0"/>
              <a:buNone/>
              <a:defRPr/>
            </a:pPr>
            <a:r>
              <a:rPr lang="de-CH" sz="1400" b="1" dirty="0" smtClean="0">
                <a:latin typeface="Arial" charset="0"/>
                <a:ea typeface="ＭＳ Ｐゴシック" pitchFamily="34" charset="-128"/>
                <a:cs typeface="Arial" charset="0"/>
              </a:rPr>
              <a:t>		</a:t>
            </a:r>
            <a:r>
              <a:rPr lang="de-CH" sz="1400" b="1" dirty="0" err="1" smtClean="0">
                <a:latin typeface="Arial" charset="0"/>
                <a:ea typeface="ＭＳ Ｐゴシック" pitchFamily="34" charset="-128"/>
                <a:cs typeface="Arial" charset="0"/>
              </a:rPr>
              <a:t>myblueplanet</a:t>
            </a:r>
            <a:endParaRPr lang="de-CH" sz="1400" b="1" dirty="0" smtClean="0">
              <a:latin typeface="Arial" charset="0"/>
              <a:ea typeface="ＭＳ Ｐゴシック" pitchFamily="34" charset="-128"/>
              <a:cs typeface="Arial" charset="0"/>
            </a:endParaRPr>
          </a:p>
          <a:p>
            <a:pPr>
              <a:buFont typeface="Arial" charset="0"/>
              <a:buNone/>
              <a:defRPr/>
            </a:pPr>
            <a:r>
              <a:rPr lang="de-CH" sz="1400" b="1" dirty="0" smtClean="0">
                <a:latin typeface="Arial" charset="0"/>
                <a:ea typeface="ＭＳ Ｐゴシック" pitchFamily="34" charset="-128"/>
                <a:cs typeface="Arial" charset="0"/>
              </a:rPr>
              <a:t>		</a:t>
            </a:r>
            <a:r>
              <a:rPr lang="de-CH" sz="1400" b="1" dirty="0" err="1" smtClean="0">
                <a:solidFill>
                  <a:schemeClr val="bg1">
                    <a:lumMod val="65000"/>
                  </a:schemeClr>
                </a:solidFill>
                <a:latin typeface="Arial" charset="0"/>
                <a:ea typeface="ＭＳ Ｐゴシック" pitchFamily="34" charset="-128"/>
                <a:cs typeface="Arial" charset="0"/>
              </a:rPr>
              <a:t>Fondation</a:t>
            </a:r>
            <a:r>
              <a:rPr lang="de-CH" sz="1400" b="1" dirty="0" smtClean="0">
                <a:solidFill>
                  <a:schemeClr val="bg1">
                    <a:lumMod val="65000"/>
                  </a:schemeClr>
                </a:solidFill>
                <a:latin typeface="Arial" charset="0"/>
                <a:ea typeface="ＭＳ Ｐゴシック" pitchFamily="34" charset="-128"/>
                <a:cs typeface="Arial" charset="0"/>
              </a:rPr>
              <a:t> </a:t>
            </a:r>
            <a:r>
              <a:rPr lang="de-CH" sz="1400" b="1" dirty="0" err="1" smtClean="0">
                <a:solidFill>
                  <a:schemeClr val="bg1">
                    <a:lumMod val="65000"/>
                  </a:schemeClr>
                </a:solidFill>
                <a:latin typeface="Arial" charset="0"/>
                <a:ea typeface="ＭＳ Ｐゴシック" pitchFamily="34" charset="-128"/>
                <a:cs typeface="Arial" charset="0"/>
              </a:rPr>
              <a:t>Eduki</a:t>
            </a:r>
            <a:endParaRPr lang="de-CH" sz="1400" b="1" dirty="0" smtClean="0">
              <a:solidFill>
                <a:schemeClr val="bg1">
                  <a:lumMod val="65000"/>
                </a:schemeClr>
              </a:solidFill>
              <a:latin typeface="Arial" charset="0"/>
              <a:ea typeface="ＭＳ Ｐゴシック" pitchFamily="34" charset="-128"/>
              <a:cs typeface="Arial" charset="0"/>
            </a:endParaRPr>
          </a:p>
          <a:p>
            <a:pPr>
              <a:buNone/>
              <a:defRPr/>
            </a:pPr>
            <a:r>
              <a:rPr lang="de-CH" sz="1400" b="1" smtClean="0">
                <a:solidFill>
                  <a:schemeClr val="bg1">
                    <a:lumMod val="65000"/>
                  </a:schemeClr>
                </a:solidFill>
                <a:latin typeface="Arial" charset="0"/>
                <a:ea typeface="ＭＳ Ｐゴシック" pitchFamily="34" charset="-128"/>
                <a:cs typeface="Arial" charset="0"/>
              </a:rPr>
              <a:t>		STEP </a:t>
            </a:r>
            <a:r>
              <a:rPr lang="de-CH" sz="1400" b="1" dirty="0" err="1" smtClean="0">
                <a:solidFill>
                  <a:schemeClr val="bg1">
                    <a:lumMod val="65000"/>
                  </a:schemeClr>
                </a:solidFill>
                <a:latin typeface="Arial" charset="0"/>
                <a:ea typeface="ＭＳ Ｐゴシック" pitchFamily="34" charset="-128"/>
                <a:cs typeface="Arial" charset="0"/>
              </a:rPr>
              <a:t>into</a:t>
            </a:r>
            <a:r>
              <a:rPr lang="de-CH" sz="1400" b="1" dirty="0" smtClean="0">
                <a:solidFill>
                  <a:schemeClr val="bg1">
                    <a:lumMod val="65000"/>
                  </a:schemeClr>
                </a:solidFill>
                <a:latin typeface="Arial" charset="0"/>
                <a:ea typeface="ＭＳ Ｐゴシック" pitchFamily="34" charset="-128"/>
                <a:cs typeface="Arial" charset="0"/>
              </a:rPr>
              <a:t> </a:t>
            </a:r>
            <a:r>
              <a:rPr lang="de-CH" sz="1400" b="1" dirty="0" err="1" smtClean="0">
                <a:solidFill>
                  <a:schemeClr val="bg1">
                    <a:lumMod val="65000"/>
                  </a:schemeClr>
                </a:solidFill>
                <a:latin typeface="Arial" charset="0"/>
                <a:ea typeface="ＭＳ Ｐゴシック" pitchFamily="34" charset="-128"/>
                <a:cs typeface="Arial" charset="0"/>
              </a:rPr>
              <a:t>action</a:t>
            </a:r>
            <a:endParaRPr lang="de-CH" sz="1400" b="1" dirty="0" smtClean="0">
              <a:solidFill>
                <a:schemeClr val="bg1">
                  <a:lumMod val="65000"/>
                </a:schemeClr>
              </a:solidFill>
              <a:latin typeface="Arial" charset="0"/>
              <a:ea typeface="ＭＳ Ｐゴシック" pitchFamily="34" charset="-128"/>
              <a:cs typeface="Arial" charset="0"/>
            </a:endParaRPr>
          </a:p>
          <a:p>
            <a:pPr>
              <a:buFont typeface="Arial" charset="0"/>
              <a:buNone/>
              <a:defRPr/>
            </a:pPr>
            <a:endParaRPr lang="de-CH" sz="1400" b="1" dirty="0" smtClean="0">
              <a:latin typeface="Arial" charset="0"/>
              <a:ea typeface="ＭＳ Ｐゴシック" pitchFamily="34" charset="-128"/>
              <a:cs typeface="Arial" charset="0"/>
            </a:endParaRPr>
          </a:p>
          <a:p>
            <a:pPr>
              <a:buFont typeface="Arial" charset="0"/>
              <a:buNone/>
              <a:defRPr/>
            </a:pPr>
            <a:endParaRPr lang="de-CH" sz="1400" b="1" dirty="0" smtClean="0">
              <a:latin typeface="Arial" charset="0"/>
              <a:ea typeface="ＭＳ Ｐゴシック" pitchFamily="34" charset="-128"/>
              <a:cs typeface="Arial" charset="0"/>
            </a:endParaRPr>
          </a:p>
          <a:p>
            <a:pPr>
              <a:buFont typeface="Arial" charset="0"/>
              <a:buNone/>
              <a:defRPr/>
            </a:pPr>
            <a:endParaRPr lang="de-CH" sz="1400" b="1" dirty="0" smtClean="0">
              <a:latin typeface="Arial" charset="0"/>
              <a:ea typeface="ＭＳ Ｐゴシック" pitchFamily="34" charset="-128"/>
              <a:cs typeface="Arial" charset="0"/>
            </a:endParaRPr>
          </a:p>
          <a:p>
            <a:pPr>
              <a:buFont typeface="Arial" charset="0"/>
              <a:buNone/>
              <a:defRPr/>
            </a:pPr>
            <a:endParaRPr lang="de-CH" sz="1400" b="1" dirty="0" smtClean="0">
              <a:latin typeface="Arial" charset="0"/>
              <a:ea typeface="ＭＳ Ｐゴシック" pitchFamily="34" charset="-128"/>
              <a:cs typeface="Arial" charset="0"/>
            </a:endParaRPr>
          </a:p>
          <a:p>
            <a:pPr>
              <a:buFont typeface="Arial" charset="0"/>
              <a:buNone/>
              <a:defRPr/>
            </a:pPr>
            <a:endParaRPr lang="de-CH" sz="1400" b="1" dirty="0" smtClean="0">
              <a:latin typeface="Arial" charset="0"/>
              <a:ea typeface="ＭＳ Ｐゴシック" pitchFamily="34" charset="-128"/>
              <a:cs typeface="Arial" charset="0"/>
            </a:endParaRPr>
          </a:p>
          <a:p>
            <a:pPr>
              <a:buFont typeface="Arial" charset="0"/>
              <a:buNone/>
              <a:defRPr/>
            </a:pPr>
            <a:endParaRPr lang="de-CH" sz="1400" b="1" dirty="0" smtClean="0">
              <a:latin typeface="Arial" charset="0"/>
              <a:ea typeface="ＭＳ Ｐゴシック" pitchFamily="34" charset="-128"/>
              <a:cs typeface="Arial" charset="0"/>
            </a:endParaRPr>
          </a:p>
          <a:p>
            <a:pPr>
              <a:buFont typeface="Arial" charset="0"/>
              <a:buNone/>
              <a:defRPr/>
            </a:pPr>
            <a:r>
              <a:rPr lang="de-CH" sz="1400" b="1" dirty="0" smtClean="0">
                <a:latin typeface="Arial" charset="0"/>
                <a:ea typeface="ＭＳ Ｐゴシック" pitchFamily="34" charset="-128"/>
                <a:cs typeface="Arial" charset="0"/>
              </a:rPr>
              <a:t>Gast: Service Learning</a:t>
            </a:r>
            <a:endParaRPr lang="de-CH" sz="1400" dirty="0" smtClean="0">
              <a:ea typeface="ＭＳ Ｐゴシック" pitchFamily="34" charset="-128"/>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re 3"/>
          <p:cNvSpPr>
            <a:spLocks noGrp="1"/>
          </p:cNvSpPr>
          <p:nvPr>
            <p:ph type="title"/>
          </p:nvPr>
        </p:nvSpPr>
        <p:spPr>
          <a:xfrm>
            <a:off x="900113" y="1484313"/>
            <a:ext cx="7775575" cy="1143000"/>
          </a:xfrm>
        </p:spPr>
        <p:txBody>
          <a:bodyPr/>
          <a:lstStyle/>
          <a:p>
            <a:pPr eaLnBrk="1" hangingPunct="1">
              <a:defRPr/>
            </a:pPr>
            <a:r>
              <a:rPr lang="fr-CH" altLang="de-DE" sz="2800" b="1" dirty="0" err="1" smtClean="0">
                <a:latin typeface="Arial" charset="0"/>
                <a:ea typeface="ＭＳ Ｐゴシック" pitchFamily="34" charset="-128"/>
                <a:cs typeface="Arial" charset="0"/>
              </a:rPr>
              <a:t>Ziele</a:t>
            </a:r>
            <a:r>
              <a:rPr lang="fr-CH" altLang="de-DE" sz="2800" b="1" dirty="0" smtClean="0">
                <a:latin typeface="Arial" charset="0"/>
                <a:ea typeface="ＭＳ Ｐゴシック" pitchFamily="34" charset="-128"/>
                <a:cs typeface="Arial" charset="0"/>
              </a:rPr>
              <a:t> des </a:t>
            </a:r>
            <a:r>
              <a:rPr lang="fr-CH" altLang="de-DE" sz="2800" b="1" dirty="0" err="1" smtClean="0">
                <a:latin typeface="Arial" charset="0"/>
                <a:ea typeface="ＭＳ Ｐゴシック" pitchFamily="34" charset="-128"/>
                <a:cs typeface="Arial" charset="0"/>
              </a:rPr>
              <a:t>Netzwerk</a:t>
            </a:r>
            <a:r>
              <a:rPr lang="fr-CH" altLang="de-DE" sz="2800" b="1" dirty="0" smtClean="0">
                <a:latin typeface="Arial" charset="0"/>
                <a:ea typeface="ＭＳ Ｐゴシック" pitchFamily="34" charset="-128"/>
                <a:cs typeface="Arial" charset="0"/>
              </a:rPr>
              <a:t>-</a:t>
            </a:r>
            <a:r>
              <a:rPr lang="fr-CH" altLang="de-DE" sz="2800" b="1" dirty="0" err="1" smtClean="0">
                <a:latin typeface="Arial" charset="0"/>
                <a:ea typeface="ＭＳ Ｐゴシック" pitchFamily="34" charset="-128"/>
                <a:cs typeface="Arial" charset="0"/>
              </a:rPr>
              <a:t>Treffens</a:t>
            </a:r>
            <a:r>
              <a:rPr lang="fr-CH" altLang="de-DE" sz="2800" b="1" dirty="0" smtClean="0">
                <a:latin typeface="Arial" charset="0"/>
                <a:ea typeface="ＭＳ Ｐゴシック" pitchFamily="34" charset="-128"/>
                <a:cs typeface="Arial" charset="0"/>
              </a:rPr>
              <a:t/>
            </a:r>
            <a:br>
              <a:rPr lang="fr-CH" altLang="de-DE" sz="2800" b="1" dirty="0" smtClean="0">
                <a:latin typeface="Arial" charset="0"/>
                <a:ea typeface="ＭＳ Ｐゴシック" pitchFamily="34" charset="-128"/>
                <a:cs typeface="Arial" charset="0"/>
              </a:rPr>
            </a:br>
            <a:r>
              <a:rPr lang="fr-CH" altLang="de-DE" sz="2800" b="1" i="1" dirty="0" smtClean="0">
                <a:solidFill>
                  <a:schemeClr val="bg1">
                    <a:lumMod val="65000"/>
                  </a:schemeClr>
                </a:solidFill>
                <a:latin typeface="Arial" charset="0"/>
                <a:ea typeface="ＭＳ Ｐゴシック" pitchFamily="34" charset="-128"/>
                <a:cs typeface="Arial" charset="0"/>
              </a:rPr>
              <a:t>Objectifs de la rencontre</a:t>
            </a:r>
            <a:endParaRPr lang="fr-FR" altLang="de-DE" sz="2800" b="1" i="1" dirty="0" smtClean="0">
              <a:solidFill>
                <a:schemeClr val="bg1">
                  <a:lumMod val="65000"/>
                </a:schemeClr>
              </a:solidFill>
              <a:latin typeface="Arial" charset="0"/>
              <a:ea typeface="ＭＳ Ｐゴシック" pitchFamily="34" charset="-128"/>
              <a:cs typeface="Arial" charset="0"/>
            </a:endParaRPr>
          </a:p>
        </p:txBody>
      </p:sp>
      <p:sp>
        <p:nvSpPr>
          <p:cNvPr id="111619" name="Espace réservé du contenu 4"/>
          <p:cNvSpPr>
            <a:spLocks noGrp="1"/>
          </p:cNvSpPr>
          <p:nvPr>
            <p:ph idx="1"/>
          </p:nvPr>
        </p:nvSpPr>
        <p:spPr>
          <a:xfrm>
            <a:off x="900113" y="2714625"/>
            <a:ext cx="7775575" cy="2925763"/>
          </a:xfrm>
        </p:spPr>
        <p:txBody>
          <a:bodyPr/>
          <a:lstStyle/>
          <a:p>
            <a:pPr eaLnBrk="1" hangingPunct="1">
              <a:defRPr/>
            </a:pPr>
            <a:r>
              <a:rPr lang="fr-CH" altLang="de-DE" sz="2000" dirty="0" err="1" smtClean="0">
                <a:latin typeface="Arial" charset="0"/>
                <a:ea typeface="ＭＳ Ｐゴシック" pitchFamily="34" charset="-128"/>
                <a:cs typeface="Arial" charset="0"/>
              </a:rPr>
              <a:t>Vernetzung</a:t>
            </a:r>
            <a:r>
              <a:rPr lang="fr-CH" altLang="de-DE" sz="2000" dirty="0" smtClean="0">
                <a:latin typeface="Arial" charset="0"/>
                <a:ea typeface="ＭＳ Ｐゴシック" pitchFamily="34" charset="-128"/>
                <a:cs typeface="Arial" charset="0"/>
              </a:rPr>
              <a:t> </a:t>
            </a:r>
            <a:r>
              <a:rPr lang="fr-CH" altLang="de-DE" sz="2000" dirty="0" err="1" smtClean="0">
                <a:latin typeface="Arial" charset="0"/>
                <a:ea typeface="ＭＳ Ｐゴシック" pitchFamily="34" charset="-128"/>
                <a:cs typeface="Arial" charset="0"/>
              </a:rPr>
              <a:t>und</a:t>
            </a:r>
            <a:r>
              <a:rPr lang="fr-CH" altLang="de-DE" sz="2000" dirty="0" smtClean="0">
                <a:latin typeface="Arial" charset="0"/>
                <a:ea typeface="ＭＳ Ｐゴシック" pitchFamily="34" charset="-128"/>
                <a:cs typeface="Arial" charset="0"/>
              </a:rPr>
              <a:t> </a:t>
            </a:r>
            <a:r>
              <a:rPr lang="fr-CH" altLang="de-DE" sz="2000" dirty="0" err="1" smtClean="0">
                <a:latin typeface="Arial" charset="0"/>
                <a:ea typeface="ＭＳ Ｐゴシック" pitchFamily="34" charset="-128"/>
                <a:cs typeface="Arial" charset="0"/>
              </a:rPr>
              <a:t>Austausch</a:t>
            </a:r>
            <a:r>
              <a:rPr lang="fr-CH" altLang="de-DE" sz="2000" dirty="0" smtClean="0">
                <a:latin typeface="Arial" charset="0"/>
                <a:ea typeface="ＭＳ Ｐゴシック" pitchFamily="34" charset="-128"/>
                <a:cs typeface="Arial" charset="0"/>
              </a:rPr>
              <a:t> </a:t>
            </a:r>
            <a:r>
              <a:rPr lang="fr-CH" altLang="de-DE" sz="2000" dirty="0" err="1" smtClean="0">
                <a:latin typeface="Arial" charset="0"/>
                <a:ea typeface="ＭＳ Ｐゴシック" pitchFamily="34" charset="-128"/>
                <a:cs typeface="Arial" charset="0"/>
              </a:rPr>
              <a:t>unter</a:t>
            </a:r>
            <a:r>
              <a:rPr lang="fr-CH" altLang="de-DE" sz="2000" dirty="0" smtClean="0">
                <a:latin typeface="Arial" charset="0"/>
                <a:ea typeface="ＭＳ Ｐゴシック" pitchFamily="34" charset="-128"/>
                <a:cs typeface="Arial" charset="0"/>
              </a:rPr>
              <a:t> </a:t>
            </a:r>
            <a:r>
              <a:rPr lang="fr-CH" altLang="de-DE" sz="2000" dirty="0" err="1" smtClean="0">
                <a:latin typeface="Arial" charset="0"/>
                <a:ea typeface="ＭＳ Ｐゴシック" pitchFamily="34" charset="-128"/>
                <a:cs typeface="Arial" charset="0"/>
              </a:rPr>
              <a:t>Mitgliedern</a:t>
            </a:r>
            <a:endParaRPr lang="fr-CH" altLang="de-DE" sz="2000" dirty="0" smtClean="0">
              <a:latin typeface="Arial" charset="0"/>
              <a:ea typeface="ＭＳ Ｐゴシック" pitchFamily="34" charset="-128"/>
              <a:cs typeface="Arial" charset="0"/>
            </a:endParaRPr>
          </a:p>
          <a:p>
            <a:pPr eaLnBrk="1" hangingPunct="1">
              <a:defRPr/>
            </a:pPr>
            <a:r>
              <a:rPr lang="fr-CH" altLang="de-DE" sz="2000" dirty="0" err="1" smtClean="0">
                <a:latin typeface="Arial" charset="0"/>
                <a:ea typeface="ＭＳ Ｐゴシック" pitchFamily="34" charset="-128"/>
                <a:cs typeface="Arial" charset="0"/>
              </a:rPr>
              <a:t>Auseinandersetzung</a:t>
            </a:r>
            <a:r>
              <a:rPr lang="fr-CH" altLang="de-DE" sz="2000" dirty="0" smtClean="0">
                <a:latin typeface="Arial" charset="0"/>
                <a:ea typeface="ＭＳ Ｐゴシック" pitchFamily="34" charset="-128"/>
                <a:cs typeface="Arial" charset="0"/>
              </a:rPr>
              <a:t> in </a:t>
            </a:r>
            <a:r>
              <a:rPr lang="fr-CH" altLang="de-DE" sz="2000" dirty="0" err="1" smtClean="0">
                <a:latin typeface="Arial" charset="0"/>
                <a:ea typeface="ＭＳ Ｐゴシック" pitchFamily="34" charset="-128"/>
                <a:cs typeface="Arial" charset="0"/>
              </a:rPr>
              <a:t>Arbeitsgruppen</a:t>
            </a:r>
            <a:r>
              <a:rPr lang="fr-CH" altLang="de-DE" sz="2000" dirty="0" smtClean="0">
                <a:latin typeface="Arial" charset="0"/>
                <a:ea typeface="ＭＳ Ｐゴシック" pitchFamily="34" charset="-128"/>
                <a:cs typeface="Arial" charset="0"/>
              </a:rPr>
              <a:t> </a:t>
            </a:r>
            <a:r>
              <a:rPr lang="fr-CH" altLang="de-DE" sz="2000" dirty="0" err="1" smtClean="0">
                <a:latin typeface="Arial" charset="0"/>
                <a:ea typeface="ＭＳ Ｐゴシック" pitchFamily="34" charset="-128"/>
                <a:cs typeface="Arial" charset="0"/>
              </a:rPr>
              <a:t>zu</a:t>
            </a:r>
            <a:r>
              <a:rPr lang="fr-CH" altLang="de-DE" sz="2000" dirty="0" smtClean="0">
                <a:latin typeface="Arial" charset="0"/>
                <a:ea typeface="ＭＳ Ｐゴシック" pitchFamily="34" charset="-128"/>
                <a:cs typeface="Arial" charset="0"/>
              </a:rPr>
              <a:t> BNE-</a:t>
            </a:r>
            <a:r>
              <a:rPr lang="fr-CH" altLang="de-DE" sz="2000" dirty="0" err="1" smtClean="0">
                <a:latin typeface="Arial" charset="0"/>
                <a:ea typeface="ＭＳ Ｐゴシック" pitchFamily="34" charset="-128"/>
                <a:cs typeface="Arial" charset="0"/>
              </a:rPr>
              <a:t>Qualitätskriterien</a:t>
            </a:r>
            <a:r>
              <a:rPr lang="fr-CH" altLang="de-DE" sz="2000" dirty="0" smtClean="0">
                <a:latin typeface="Arial" charset="0"/>
                <a:ea typeface="ＭＳ Ｐゴシック" pitchFamily="34" charset="-128"/>
                <a:cs typeface="Arial" charset="0"/>
              </a:rPr>
              <a:t> </a:t>
            </a:r>
            <a:r>
              <a:rPr lang="fr-CH" altLang="de-DE" sz="2000" dirty="0" err="1" smtClean="0">
                <a:latin typeface="Arial" charset="0"/>
                <a:ea typeface="ＭＳ Ｐゴシック" pitchFamily="34" charset="-128"/>
                <a:cs typeface="Arial" charset="0"/>
              </a:rPr>
              <a:t>von</a:t>
            </a:r>
            <a:r>
              <a:rPr lang="fr-CH" altLang="de-DE" sz="2000" dirty="0" smtClean="0">
                <a:latin typeface="Arial" charset="0"/>
                <a:ea typeface="ＭＳ Ｐゴシック" pitchFamily="34" charset="-128"/>
                <a:cs typeface="Arial" charset="0"/>
              </a:rPr>
              <a:t> é21 </a:t>
            </a:r>
            <a:r>
              <a:rPr lang="fr-CH" altLang="de-DE" sz="2000" dirty="0" err="1" smtClean="0">
                <a:latin typeface="Arial" charset="0"/>
                <a:ea typeface="ＭＳ Ｐゴシック" pitchFamily="34" charset="-128"/>
                <a:cs typeface="Arial" charset="0"/>
              </a:rPr>
              <a:t>für</a:t>
            </a:r>
            <a:r>
              <a:rPr lang="fr-CH" altLang="de-DE" sz="2000" dirty="0" smtClean="0">
                <a:latin typeface="Arial" charset="0"/>
                <a:ea typeface="ＭＳ Ｐゴシック" pitchFamily="34" charset="-128"/>
                <a:cs typeface="Arial" charset="0"/>
              </a:rPr>
              <a:t> </a:t>
            </a:r>
            <a:r>
              <a:rPr lang="fr-CH" altLang="de-DE" sz="2000" dirty="0" err="1" smtClean="0">
                <a:latin typeface="Arial" charset="0"/>
                <a:ea typeface="ＭＳ Ｐゴシック" pitchFamily="34" charset="-128"/>
                <a:cs typeface="Arial" charset="0"/>
              </a:rPr>
              <a:t>Bildungsangebote</a:t>
            </a:r>
            <a:r>
              <a:rPr lang="fr-CH" altLang="de-DE" sz="2000" dirty="0" smtClean="0">
                <a:latin typeface="Arial" charset="0"/>
                <a:ea typeface="ＭＳ Ｐゴシック" pitchFamily="34" charset="-128"/>
                <a:cs typeface="Arial" charset="0"/>
              </a:rPr>
              <a:t> AA</a:t>
            </a:r>
          </a:p>
          <a:p>
            <a:pPr eaLnBrk="1" hangingPunct="1">
              <a:defRPr/>
            </a:pPr>
            <a:r>
              <a:rPr lang="fr-CH" altLang="de-DE" sz="2000" dirty="0" err="1" smtClean="0">
                <a:latin typeface="Arial" charset="0"/>
                <a:ea typeface="ＭＳ Ｐゴシック" pitchFamily="34" charset="-128"/>
                <a:cs typeface="Arial" charset="0"/>
              </a:rPr>
              <a:t>Formalisierung</a:t>
            </a:r>
            <a:r>
              <a:rPr lang="fr-CH" altLang="de-DE" sz="2000" dirty="0" smtClean="0">
                <a:latin typeface="Arial" charset="0"/>
                <a:ea typeface="ＭＳ Ｐゴシック" pitchFamily="34" charset="-128"/>
                <a:cs typeface="Arial" charset="0"/>
              </a:rPr>
              <a:t> der </a:t>
            </a:r>
            <a:r>
              <a:rPr lang="fr-CH" altLang="de-DE" sz="2000" dirty="0" err="1" smtClean="0">
                <a:latin typeface="Arial" charset="0"/>
                <a:ea typeface="ＭＳ Ｐゴシック" pitchFamily="34" charset="-128"/>
                <a:cs typeface="Arial" charset="0"/>
              </a:rPr>
              <a:t>Vertretung</a:t>
            </a:r>
            <a:r>
              <a:rPr lang="fr-CH" altLang="de-DE" sz="2000" dirty="0" smtClean="0">
                <a:latin typeface="Arial" charset="0"/>
                <a:ea typeface="ＭＳ Ｐゴシック" pitchFamily="34" charset="-128"/>
                <a:cs typeface="Arial" charset="0"/>
              </a:rPr>
              <a:t> </a:t>
            </a:r>
            <a:r>
              <a:rPr lang="fr-CH" altLang="de-DE" sz="2000" dirty="0" err="1" smtClean="0">
                <a:latin typeface="Arial" charset="0"/>
                <a:ea typeface="ＭＳ Ｐゴシック" pitchFamily="34" charset="-128"/>
                <a:cs typeface="Arial" charset="0"/>
              </a:rPr>
              <a:t>und</a:t>
            </a:r>
            <a:r>
              <a:rPr lang="fr-CH" altLang="de-DE" sz="2000" dirty="0" smtClean="0">
                <a:latin typeface="Arial" charset="0"/>
                <a:ea typeface="ＭＳ Ｐゴシック" pitchFamily="34" charset="-128"/>
                <a:cs typeface="Arial" charset="0"/>
              </a:rPr>
              <a:t> des </a:t>
            </a:r>
            <a:r>
              <a:rPr lang="fr-CH" altLang="de-DE" sz="2000" dirty="0" err="1" smtClean="0">
                <a:latin typeface="Arial" charset="0"/>
                <a:ea typeface="ＭＳ Ｐゴシック" pitchFamily="34" charset="-128"/>
                <a:cs typeface="Arial" charset="0"/>
              </a:rPr>
              <a:t>Austauschs</a:t>
            </a:r>
            <a:r>
              <a:rPr lang="fr-CH" altLang="de-DE" sz="2000" dirty="0" smtClean="0">
                <a:latin typeface="Arial" charset="0"/>
                <a:ea typeface="ＭＳ Ｐゴシック" pitchFamily="34" charset="-128"/>
                <a:cs typeface="Arial" charset="0"/>
              </a:rPr>
              <a:t> </a:t>
            </a:r>
            <a:r>
              <a:rPr lang="fr-CH" altLang="de-DE" sz="2000" dirty="0" err="1" smtClean="0">
                <a:latin typeface="Arial" charset="0"/>
                <a:ea typeface="ＭＳ Ｐゴシック" pitchFamily="34" charset="-128"/>
                <a:cs typeface="Arial" charset="0"/>
              </a:rPr>
              <a:t>von</a:t>
            </a:r>
            <a:r>
              <a:rPr lang="fr-CH" altLang="de-DE" sz="2000" dirty="0" smtClean="0">
                <a:latin typeface="Arial" charset="0"/>
                <a:ea typeface="ＭＳ Ｐゴシック" pitchFamily="34" charset="-128"/>
                <a:cs typeface="Arial" charset="0"/>
              </a:rPr>
              <a:t> </a:t>
            </a:r>
            <a:r>
              <a:rPr lang="fr-CH" altLang="de-DE" sz="2000" dirty="0" err="1" smtClean="0">
                <a:latin typeface="Arial" charset="0"/>
                <a:ea typeface="ＭＳ Ｐゴシック" pitchFamily="34" charset="-128"/>
                <a:cs typeface="Arial" charset="0"/>
              </a:rPr>
              <a:t>anderen</a:t>
            </a:r>
            <a:r>
              <a:rPr lang="fr-CH" altLang="de-DE" sz="2000" dirty="0" smtClean="0">
                <a:latin typeface="Arial" charset="0"/>
                <a:ea typeface="ＭＳ Ｐゴシック" pitchFamily="34" charset="-128"/>
                <a:cs typeface="Arial" charset="0"/>
              </a:rPr>
              <a:t> </a:t>
            </a:r>
            <a:r>
              <a:rPr lang="fr-CH" altLang="de-DE" sz="2000" dirty="0" err="1" smtClean="0">
                <a:latin typeface="Arial" charset="0"/>
                <a:ea typeface="ＭＳ Ｐゴシック" pitchFamily="34" charset="-128"/>
                <a:cs typeface="Arial" charset="0"/>
              </a:rPr>
              <a:t>Netzwerken</a:t>
            </a:r>
            <a:r>
              <a:rPr lang="fr-CH" altLang="de-DE" sz="2000" dirty="0" smtClean="0">
                <a:latin typeface="Arial" charset="0"/>
                <a:ea typeface="ＭＳ Ｐゴシック" pitchFamily="34" charset="-128"/>
                <a:cs typeface="Arial" charset="0"/>
              </a:rPr>
              <a:t> </a:t>
            </a:r>
            <a:r>
              <a:rPr lang="fr-CH" altLang="de-DE" sz="2000" dirty="0" err="1" smtClean="0">
                <a:latin typeface="Arial" charset="0"/>
                <a:ea typeface="ＭＳ Ｐゴシック" pitchFamily="34" charset="-128"/>
                <a:cs typeface="Arial" charset="0"/>
              </a:rPr>
              <a:t>im</a:t>
            </a:r>
            <a:r>
              <a:rPr lang="fr-CH" altLang="de-DE" sz="2000" dirty="0" smtClean="0">
                <a:latin typeface="Arial" charset="0"/>
                <a:ea typeface="ＭＳ Ｐゴシック" pitchFamily="34" charset="-128"/>
                <a:cs typeface="Arial" charset="0"/>
              </a:rPr>
              <a:t> BNE-</a:t>
            </a:r>
            <a:r>
              <a:rPr lang="fr-CH" altLang="de-DE" sz="2000" dirty="0" err="1" smtClean="0">
                <a:latin typeface="Arial" charset="0"/>
                <a:ea typeface="ＭＳ Ｐゴシック" pitchFamily="34" charset="-128"/>
                <a:cs typeface="Arial" charset="0"/>
              </a:rPr>
              <a:t>Netzwerk</a:t>
            </a:r>
            <a:r>
              <a:rPr lang="fr-CH" altLang="de-DE" sz="2000" dirty="0" smtClean="0">
                <a:latin typeface="Arial" charset="0"/>
                <a:ea typeface="ＭＳ Ｐゴシック" pitchFamily="34" charset="-128"/>
                <a:cs typeface="Arial" charset="0"/>
              </a:rPr>
              <a:t> AA</a:t>
            </a:r>
          </a:p>
          <a:p>
            <a:pPr eaLnBrk="1" hangingPunct="1">
              <a:defRPr/>
            </a:pPr>
            <a:r>
              <a:rPr lang="fr-CH" altLang="de-DE" sz="2000" i="1" dirty="0" smtClean="0">
                <a:solidFill>
                  <a:schemeClr val="bg1">
                    <a:lumMod val="65000"/>
                  </a:schemeClr>
                </a:solidFill>
                <a:latin typeface="Arial" charset="0"/>
                <a:ea typeface="ＭＳ Ｐゴシック" pitchFamily="34" charset="-128"/>
                <a:cs typeface="Arial" charset="0"/>
              </a:rPr>
              <a:t>Mise en réseau et échange entre participants</a:t>
            </a:r>
          </a:p>
          <a:p>
            <a:pPr eaLnBrk="1" hangingPunct="1">
              <a:defRPr/>
            </a:pPr>
            <a:r>
              <a:rPr lang="fr-CH" altLang="de-DE" sz="2000" i="1" dirty="0" smtClean="0">
                <a:solidFill>
                  <a:schemeClr val="bg1">
                    <a:lumMod val="65000"/>
                  </a:schemeClr>
                </a:solidFill>
                <a:latin typeface="Arial" charset="0"/>
                <a:ea typeface="ＭＳ Ｐゴシック" pitchFamily="34" charset="-128"/>
                <a:cs typeface="Arial" charset="0"/>
              </a:rPr>
              <a:t>Donner un retour sur les critères de qualité d’é21 pour les offres des AE</a:t>
            </a:r>
          </a:p>
          <a:p>
            <a:pPr eaLnBrk="1" hangingPunct="1">
              <a:defRPr/>
            </a:pPr>
            <a:r>
              <a:rPr lang="fr-CH" altLang="de-DE" sz="2000" i="1" dirty="0" smtClean="0">
                <a:solidFill>
                  <a:schemeClr val="bg1">
                    <a:lumMod val="65000"/>
                  </a:schemeClr>
                </a:solidFill>
                <a:latin typeface="Arial" charset="0"/>
                <a:ea typeface="ＭＳ Ｐゴシック" pitchFamily="34" charset="-128"/>
                <a:cs typeface="Arial" charset="0"/>
              </a:rPr>
              <a:t>Formaliser la représentation et les échanges des autres réseaux dans le réseau EDD des AE</a:t>
            </a:r>
          </a:p>
          <a:p>
            <a:pPr eaLnBrk="1" hangingPunct="1">
              <a:defRPr/>
            </a:pPr>
            <a:endParaRPr lang="fr-CH" altLang="de-DE" sz="2000" dirty="0" smtClean="0">
              <a:solidFill>
                <a:schemeClr val="bg2"/>
              </a:solidFill>
              <a:latin typeface="Arial" charset="0"/>
              <a:ea typeface="ＭＳ Ｐゴシック" pitchFamily="34" charset="-128"/>
              <a:cs typeface="Arial" charset="0"/>
            </a:endParaRPr>
          </a:p>
          <a:p>
            <a:pPr eaLnBrk="1" hangingPunct="1">
              <a:defRPr/>
            </a:pPr>
            <a:endParaRPr lang="fr-CH" altLang="de-DE" sz="2000" dirty="0" smtClean="0">
              <a:solidFill>
                <a:schemeClr val="bg2"/>
              </a:solidFill>
              <a:latin typeface="Arial" charset="0"/>
              <a:ea typeface="ＭＳ Ｐゴシック" pitchFamily="34" charset="-128"/>
              <a:cs typeface="Arial" charset="0"/>
            </a:endParaRPr>
          </a:p>
          <a:p>
            <a:pPr eaLnBrk="1" hangingPunct="1">
              <a:defRPr/>
            </a:pPr>
            <a:r>
              <a:rPr lang="fr-CH" altLang="de-DE" sz="2000" dirty="0" smtClean="0">
                <a:latin typeface="Arial" charset="0"/>
                <a:ea typeface="ＭＳ Ｐゴシック" pitchFamily="34" charset="-128"/>
                <a:cs typeface="Arial" charset="0"/>
              </a:rPr>
              <a:t>	</a:t>
            </a:r>
            <a:r>
              <a:rPr lang="fr-CH" altLang="de-DE" dirty="0" smtClean="0">
                <a:latin typeface="Arial" charset="0"/>
                <a:ea typeface="ＭＳ Ｐゴシック" pitchFamily="34" charset="-128"/>
                <a:cs typeface="Arial" charset="0"/>
              </a:rPr>
              <a:t>	</a:t>
            </a:r>
          </a:p>
        </p:txBody>
      </p:sp>
      <p:sp>
        <p:nvSpPr>
          <p:cNvPr id="169988" name="Foliennummernplatzhalter 3"/>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890C613-BF8D-43CD-B555-B59E2B780F88}" type="slidenum">
              <a:rPr lang="de-DE" altLang="de-DE" smtClean="0">
                <a:solidFill>
                  <a:srgbClr val="898989"/>
                </a:solidFill>
                <a:ea typeface="ＭＳ Ｐゴシック" pitchFamily="34" charset="-128"/>
              </a:rPr>
              <a:pPr fontAlgn="base">
                <a:spcBef>
                  <a:spcPct val="0"/>
                </a:spcBef>
                <a:spcAft>
                  <a:spcPct val="0"/>
                </a:spcAft>
                <a:defRPr/>
              </a:pPr>
              <a:t>3</a:t>
            </a:fld>
            <a:endParaRPr lang="de-DE" altLang="de-DE" dirty="0" smtClean="0">
              <a:solidFill>
                <a:srgbClr val="898989"/>
              </a:solidFill>
              <a:ea typeface="ＭＳ Ｐゴシック" pitchFamily="34" charset="-128"/>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re 3"/>
          <p:cNvSpPr>
            <a:spLocks noGrp="1"/>
          </p:cNvSpPr>
          <p:nvPr>
            <p:ph type="title"/>
          </p:nvPr>
        </p:nvSpPr>
        <p:spPr>
          <a:xfrm>
            <a:off x="900113" y="1484313"/>
            <a:ext cx="7775575" cy="1143000"/>
          </a:xfrm>
        </p:spPr>
        <p:txBody>
          <a:bodyPr/>
          <a:lstStyle/>
          <a:p>
            <a:pPr eaLnBrk="1" hangingPunct="1"/>
            <a:r>
              <a:rPr lang="fr-FR" altLang="de-DE" sz="2800" b="1" smtClean="0">
                <a:latin typeface="Arial" charset="0"/>
                <a:ea typeface="ＭＳ Ｐゴシック" pitchFamily="34" charset="-128"/>
                <a:cs typeface="Arial" charset="0"/>
              </a:rPr>
              <a:t>Programme mercredi 4 novembre 2015</a:t>
            </a:r>
          </a:p>
        </p:txBody>
      </p:sp>
      <p:sp>
        <p:nvSpPr>
          <p:cNvPr id="169988" name="Foliennummernplatzhalter 3"/>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416B31-694F-478B-AB70-F32B2C8BB93D}" type="slidenum">
              <a:rPr lang="de-DE" altLang="de-DE" smtClean="0">
                <a:solidFill>
                  <a:srgbClr val="898989"/>
                </a:solidFill>
                <a:ea typeface="ＭＳ Ｐゴシック" pitchFamily="34" charset="-128"/>
              </a:rPr>
              <a:pPr fontAlgn="base">
                <a:spcBef>
                  <a:spcPct val="0"/>
                </a:spcBef>
                <a:spcAft>
                  <a:spcPct val="0"/>
                </a:spcAft>
                <a:defRPr/>
              </a:pPr>
              <a:t>4</a:t>
            </a:fld>
            <a:endParaRPr lang="de-DE" altLang="de-DE" smtClean="0">
              <a:solidFill>
                <a:srgbClr val="898989"/>
              </a:solidFill>
              <a:ea typeface="ＭＳ Ｐゴシック" pitchFamily="34" charset="-128"/>
            </a:endParaRPr>
          </a:p>
        </p:txBody>
      </p:sp>
      <p:pic>
        <p:nvPicPr>
          <p:cNvPr id="58372" name="Picture 5"/>
          <p:cNvPicPr>
            <a:picLocks noGrp="1" noChangeAspect="1" noChangeArrowheads="1"/>
          </p:cNvPicPr>
          <p:nvPr>
            <p:ph idx="1"/>
          </p:nvPr>
        </p:nvPicPr>
        <p:blipFill>
          <a:blip r:embed="rId3"/>
          <a:srcRect l="29430" t="54250" r="26553" b="6618"/>
          <a:stretch>
            <a:fillRect/>
          </a:stretch>
        </p:blipFill>
        <p:spPr>
          <a:xfrm>
            <a:off x="323850" y="2636838"/>
            <a:ext cx="7777163" cy="3887787"/>
          </a:xfrm>
          <a:noFill/>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el 1"/>
          <p:cNvSpPr>
            <a:spLocks noGrp="1"/>
          </p:cNvSpPr>
          <p:nvPr>
            <p:ph type="title"/>
          </p:nvPr>
        </p:nvSpPr>
        <p:spPr>
          <a:xfrm>
            <a:off x="900113" y="1979613"/>
            <a:ext cx="7775575" cy="1143000"/>
          </a:xfrm>
        </p:spPr>
        <p:txBody>
          <a:bodyPr/>
          <a:lstStyle/>
          <a:p>
            <a:r>
              <a:rPr lang="de-CH" sz="2800" smtClean="0">
                <a:latin typeface="Arial" charset="0"/>
                <a:ea typeface="ＭＳ Ｐゴシック" pitchFamily="34" charset="-128"/>
                <a:cs typeface="Arial" charset="0"/>
              </a:rPr>
              <a:t>Programm 4. November 2015</a:t>
            </a:r>
          </a:p>
        </p:txBody>
      </p:sp>
      <p:pic>
        <p:nvPicPr>
          <p:cNvPr id="59395" name="Picture 2"/>
          <p:cNvPicPr>
            <a:picLocks noGrp="1" noChangeAspect="1" noChangeArrowheads="1"/>
          </p:cNvPicPr>
          <p:nvPr>
            <p:ph idx="1"/>
          </p:nvPr>
        </p:nvPicPr>
        <p:blipFill>
          <a:blip r:embed="rId2"/>
          <a:srcRect l="31107" t="56288" r="26872" b="5853"/>
          <a:stretch>
            <a:fillRect/>
          </a:stretch>
        </p:blipFill>
        <p:spPr>
          <a:xfrm>
            <a:off x="611188" y="2781300"/>
            <a:ext cx="7837487" cy="3971925"/>
          </a:xfr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re 1"/>
          <p:cNvSpPr>
            <a:spLocks noGrp="1"/>
          </p:cNvSpPr>
          <p:nvPr>
            <p:ph type="title"/>
          </p:nvPr>
        </p:nvSpPr>
        <p:spPr>
          <a:xfrm>
            <a:off x="900113" y="1979613"/>
            <a:ext cx="7775575" cy="1143000"/>
          </a:xfrm>
        </p:spPr>
        <p:txBody>
          <a:bodyPr/>
          <a:lstStyle/>
          <a:p>
            <a:pPr>
              <a:spcAft>
                <a:spcPts val="600"/>
              </a:spcAft>
              <a:defRPr/>
            </a:pPr>
            <a:r>
              <a:rPr lang="fr-CH" sz="2800" dirty="0" err="1" smtClean="0">
                <a:latin typeface="Arial" pitchFamily="34" charset="0"/>
                <a:ea typeface="ＭＳ Ｐゴシック" pitchFamily="34" charset="-128"/>
                <a:cs typeface="Arial" pitchFamily="34" charset="0"/>
              </a:rPr>
              <a:t>Rückmeldung</a:t>
            </a:r>
            <a:r>
              <a:rPr lang="fr-CH" sz="2800" dirty="0" smtClean="0">
                <a:latin typeface="Arial" pitchFamily="34" charset="0"/>
                <a:ea typeface="ＭＳ Ｐゴシック" pitchFamily="34" charset="-128"/>
                <a:cs typeface="Arial" pitchFamily="34" charset="0"/>
              </a:rPr>
              <a:t> </a:t>
            </a:r>
            <a:r>
              <a:rPr lang="fr-CH" sz="2800" dirty="0" err="1" smtClean="0">
                <a:latin typeface="Arial" pitchFamily="34" charset="0"/>
                <a:ea typeface="ＭＳ Ｐゴシック" pitchFamily="34" charset="-128"/>
                <a:cs typeface="Arial" pitchFamily="34" charset="0"/>
              </a:rPr>
              <a:t>aus</a:t>
            </a:r>
            <a:r>
              <a:rPr lang="fr-CH" sz="2800" dirty="0" smtClean="0">
                <a:latin typeface="Arial" pitchFamily="34" charset="0"/>
                <a:ea typeface="ＭＳ Ｐゴシック" pitchFamily="34" charset="-128"/>
                <a:cs typeface="Arial" pitchFamily="34" charset="0"/>
              </a:rPr>
              <a:t> den </a:t>
            </a:r>
            <a:r>
              <a:rPr lang="fr-CH" sz="2800" dirty="0" err="1" smtClean="0">
                <a:latin typeface="Arial" pitchFamily="34" charset="0"/>
                <a:ea typeface="ＭＳ Ｐゴシック" pitchFamily="34" charset="-128"/>
                <a:cs typeface="Arial" pitchFamily="34" charset="0"/>
              </a:rPr>
              <a:t>Arbeitsgruppen</a:t>
            </a:r>
            <a:r>
              <a:rPr lang="fr-CH" sz="2800" dirty="0" smtClean="0">
                <a:latin typeface="Arial" pitchFamily="34" charset="0"/>
                <a:ea typeface="ＭＳ Ｐゴシック" pitchFamily="34" charset="-128"/>
                <a:cs typeface="Arial" pitchFamily="34" charset="0"/>
              </a:rPr>
              <a:t> </a:t>
            </a:r>
            <a:r>
              <a:rPr lang="fr-CH" sz="2800" dirty="0" err="1" smtClean="0">
                <a:latin typeface="Arial" pitchFamily="34" charset="0"/>
                <a:ea typeface="ＭＳ Ｐゴシック" pitchFamily="34" charset="-128"/>
                <a:cs typeface="Arial" pitchFamily="34" charset="0"/>
              </a:rPr>
              <a:t>Kommunikation</a:t>
            </a:r>
            <a:r>
              <a:rPr lang="fr-CH" sz="2800" dirty="0" smtClean="0">
                <a:latin typeface="Arial" pitchFamily="34" charset="0"/>
                <a:ea typeface="ＭＳ Ｐゴシック" pitchFamily="34" charset="-128"/>
                <a:cs typeface="Arial" pitchFamily="34" charset="0"/>
              </a:rPr>
              <a:t> </a:t>
            </a:r>
            <a:r>
              <a:rPr lang="fr-CH" sz="2800" dirty="0" err="1" smtClean="0">
                <a:latin typeface="Arial" pitchFamily="34" charset="0"/>
                <a:ea typeface="ＭＳ Ｐゴシック" pitchFamily="34" charset="-128"/>
                <a:cs typeface="Arial" pitchFamily="34" charset="0"/>
              </a:rPr>
              <a:t>und</a:t>
            </a:r>
            <a:r>
              <a:rPr lang="fr-CH" sz="2800" dirty="0" smtClean="0">
                <a:latin typeface="Arial" pitchFamily="34" charset="0"/>
                <a:ea typeface="ＭＳ Ｐゴシック" pitchFamily="34" charset="-128"/>
                <a:cs typeface="Arial" pitchFamily="34" charset="0"/>
              </a:rPr>
              <a:t> </a:t>
            </a:r>
            <a:r>
              <a:rPr lang="fr-CH" sz="2800" dirty="0" err="1" smtClean="0">
                <a:latin typeface="Arial" pitchFamily="34" charset="0"/>
                <a:ea typeface="ＭＳ Ｐゴシック" pitchFamily="34" charset="-128"/>
                <a:cs typeface="Arial" pitchFamily="34" charset="0"/>
              </a:rPr>
              <a:t>Weiterbildung</a:t>
            </a:r>
            <a:r>
              <a:rPr lang="fr-CH" sz="2800" i="1" dirty="0" smtClean="0">
                <a:solidFill>
                  <a:schemeClr val="bg1">
                    <a:lumMod val="65000"/>
                  </a:schemeClr>
                </a:solidFill>
                <a:latin typeface="Arial" pitchFamily="34" charset="0"/>
                <a:ea typeface="ＭＳ Ｐゴシック" pitchFamily="34" charset="-128"/>
                <a:cs typeface="Arial" pitchFamily="34" charset="0"/>
              </a:rPr>
              <a:t/>
            </a:r>
            <a:br>
              <a:rPr lang="fr-CH" sz="2800" i="1" dirty="0" smtClean="0">
                <a:solidFill>
                  <a:schemeClr val="bg1">
                    <a:lumMod val="65000"/>
                  </a:schemeClr>
                </a:solidFill>
                <a:latin typeface="Arial" pitchFamily="34" charset="0"/>
                <a:ea typeface="ＭＳ Ｐゴシック" pitchFamily="34" charset="-128"/>
                <a:cs typeface="Arial" pitchFamily="34" charset="0"/>
              </a:rPr>
            </a:br>
            <a:r>
              <a:rPr lang="fr-CH" sz="2800" i="1" dirty="0" smtClean="0">
                <a:solidFill>
                  <a:schemeClr val="bg1">
                    <a:lumMod val="65000"/>
                  </a:schemeClr>
                </a:solidFill>
                <a:latin typeface="Arial" pitchFamily="34" charset="0"/>
                <a:ea typeface="ＭＳ Ｐゴシック" pitchFamily="34" charset="-128"/>
                <a:cs typeface="Arial" pitchFamily="34" charset="0"/>
              </a:rPr>
              <a:t/>
            </a:r>
            <a:br>
              <a:rPr lang="fr-CH" sz="2800" i="1" dirty="0" smtClean="0">
                <a:solidFill>
                  <a:schemeClr val="bg1">
                    <a:lumMod val="65000"/>
                  </a:schemeClr>
                </a:solidFill>
                <a:latin typeface="Arial" pitchFamily="34" charset="0"/>
                <a:ea typeface="ＭＳ Ｐゴシック" pitchFamily="34" charset="-128"/>
                <a:cs typeface="Arial" pitchFamily="34" charset="0"/>
              </a:rPr>
            </a:br>
            <a:r>
              <a:rPr lang="fr-CH" sz="2800" i="1" dirty="0" smtClean="0">
                <a:solidFill>
                  <a:schemeClr val="bg1">
                    <a:lumMod val="65000"/>
                  </a:schemeClr>
                </a:solidFill>
                <a:latin typeface="Arial" pitchFamily="34" charset="0"/>
                <a:ea typeface="ＭＳ Ｐゴシック" pitchFamily="34" charset="-128"/>
                <a:cs typeface="Arial" pitchFamily="34" charset="0"/>
              </a:rPr>
              <a:t>Retour des groupes de travail communication et formation</a:t>
            </a:r>
          </a:p>
        </p:txBody>
      </p:sp>
      <p:sp>
        <p:nvSpPr>
          <p:cNvPr id="60419" name="Espace réservé du contenu 2"/>
          <p:cNvSpPr>
            <a:spLocks noGrp="1"/>
          </p:cNvSpPr>
          <p:nvPr>
            <p:ph idx="1"/>
          </p:nvPr>
        </p:nvSpPr>
        <p:spPr>
          <a:xfrm>
            <a:off x="900113" y="3240088"/>
            <a:ext cx="7775575" cy="2925762"/>
          </a:xfrm>
        </p:spPr>
        <p:txBody>
          <a:bodyPr/>
          <a:lstStyle/>
          <a:p>
            <a:endParaRPr lang="fr-CH" smtClean="0">
              <a:ea typeface="ＭＳ Ｐゴシック" pitchFamily="34" charset="-128"/>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re 1"/>
          <p:cNvSpPr>
            <a:spLocks noGrp="1"/>
          </p:cNvSpPr>
          <p:nvPr>
            <p:ph type="title"/>
          </p:nvPr>
        </p:nvSpPr>
        <p:spPr>
          <a:xfrm>
            <a:off x="900113" y="1844675"/>
            <a:ext cx="7775575" cy="1143000"/>
          </a:xfrm>
        </p:spPr>
        <p:txBody>
          <a:bodyPr/>
          <a:lstStyle/>
          <a:p>
            <a:pPr>
              <a:defRPr/>
            </a:pPr>
            <a:r>
              <a:rPr lang="fr-CH" sz="3200" dirty="0" err="1" smtClean="0">
                <a:latin typeface="Arial" pitchFamily="34" charset="0"/>
                <a:ea typeface="ＭＳ Ｐゴシック" pitchFamily="34" charset="-128"/>
                <a:cs typeface="Arial" pitchFamily="34" charset="0"/>
              </a:rPr>
              <a:t>Entwicklung</a:t>
            </a:r>
            <a:r>
              <a:rPr lang="fr-CH" sz="3200" dirty="0" smtClean="0">
                <a:latin typeface="Arial" pitchFamily="34" charset="0"/>
                <a:ea typeface="ＭＳ Ｐゴシック" pitchFamily="34" charset="-128"/>
                <a:cs typeface="Arial" pitchFamily="34" charset="0"/>
              </a:rPr>
              <a:t> der </a:t>
            </a:r>
            <a:r>
              <a:rPr lang="fr-CH" sz="3200" dirty="0" err="1" smtClean="0">
                <a:latin typeface="Arial" pitchFamily="34" charset="0"/>
                <a:ea typeface="ＭＳ Ｐゴシック" pitchFamily="34" charset="-128"/>
                <a:cs typeface="Arial" pitchFamily="34" charset="0"/>
              </a:rPr>
              <a:t>Qualitätskriterien</a:t>
            </a:r>
            <a:r>
              <a:rPr lang="fr-CH" sz="3200" dirty="0" smtClean="0">
                <a:ea typeface="ＭＳ Ｐゴシック" pitchFamily="34" charset="-128"/>
              </a:rPr>
              <a:t/>
            </a:r>
            <a:br>
              <a:rPr lang="fr-CH" sz="3200" dirty="0" smtClean="0">
                <a:ea typeface="ＭＳ Ｐゴシック" pitchFamily="34" charset="-128"/>
              </a:rPr>
            </a:br>
            <a:r>
              <a:rPr lang="fr-CH" sz="3200" i="1" dirty="0" smtClean="0">
                <a:solidFill>
                  <a:schemeClr val="bg1">
                    <a:lumMod val="65000"/>
                  </a:schemeClr>
                </a:solidFill>
                <a:latin typeface="Arial" pitchFamily="34" charset="0"/>
                <a:ea typeface="ＭＳ Ｐゴシック" pitchFamily="34" charset="-128"/>
                <a:cs typeface="Arial" pitchFamily="34" charset="0"/>
              </a:rPr>
              <a:t>Développement des critères qualité</a:t>
            </a:r>
          </a:p>
        </p:txBody>
      </p:sp>
      <p:sp>
        <p:nvSpPr>
          <p:cNvPr id="115715" name="Espace réservé du contenu 2"/>
          <p:cNvSpPr>
            <a:spLocks noGrp="1"/>
          </p:cNvSpPr>
          <p:nvPr>
            <p:ph idx="1"/>
          </p:nvPr>
        </p:nvSpPr>
        <p:spPr>
          <a:xfrm>
            <a:off x="900113" y="3068638"/>
            <a:ext cx="8243887" cy="2925762"/>
          </a:xfrm>
        </p:spPr>
        <p:txBody>
          <a:bodyPr/>
          <a:lstStyle/>
          <a:p>
            <a:pPr>
              <a:spcBef>
                <a:spcPts val="0"/>
              </a:spcBef>
              <a:defRPr/>
            </a:pPr>
            <a:r>
              <a:rPr lang="fr-CH" sz="2000" dirty="0" smtClean="0">
                <a:latin typeface="Arial" pitchFamily="34" charset="0"/>
                <a:ea typeface="ＭＳ Ｐゴシック" pitchFamily="34" charset="-128"/>
                <a:cs typeface="Arial" pitchFamily="34" charset="0"/>
              </a:rPr>
              <a:t>Q-</a:t>
            </a:r>
            <a:r>
              <a:rPr lang="fr-CH" sz="2000" dirty="0" err="1" smtClean="0">
                <a:latin typeface="Arial" pitchFamily="34" charset="0"/>
                <a:ea typeface="ＭＳ Ｐゴシック" pitchFamily="34" charset="-128"/>
                <a:cs typeface="Arial" pitchFamily="34" charset="0"/>
              </a:rPr>
              <a:t>Kriterien</a:t>
            </a:r>
            <a:r>
              <a:rPr lang="fr-CH" sz="2000" dirty="0" smtClean="0">
                <a:latin typeface="Arial" pitchFamily="34" charset="0"/>
                <a:ea typeface="ＭＳ Ｐゴシック" pitchFamily="34" charset="-128"/>
                <a:cs typeface="Arial" pitchFamily="34" charset="0"/>
              </a:rPr>
              <a:t> </a:t>
            </a:r>
            <a:r>
              <a:rPr lang="fr-CH" sz="2000" dirty="0" err="1" smtClean="0">
                <a:latin typeface="Arial" pitchFamily="34" charset="0"/>
                <a:ea typeface="ＭＳ Ｐゴシック" pitchFamily="34" charset="-128"/>
                <a:cs typeface="Arial" pitchFamily="34" charset="0"/>
              </a:rPr>
              <a:t>bei</a:t>
            </a:r>
            <a:r>
              <a:rPr lang="fr-CH" sz="2000" dirty="0" smtClean="0">
                <a:latin typeface="Arial" pitchFamily="34" charset="0"/>
                <a:ea typeface="ＭＳ Ｐゴシック" pitchFamily="34" charset="-128"/>
                <a:cs typeface="Arial" pitchFamily="34" charset="0"/>
              </a:rPr>
              <a:t> SBE </a:t>
            </a:r>
            <a:r>
              <a:rPr lang="fr-CH" sz="2000" dirty="0" err="1" smtClean="0">
                <a:latin typeface="Arial" pitchFamily="34" charset="0"/>
                <a:ea typeface="ＭＳ Ｐゴシック" pitchFamily="34" charset="-128"/>
                <a:cs typeface="Arial" pitchFamily="34" charset="0"/>
              </a:rPr>
              <a:t>und</a:t>
            </a:r>
            <a:r>
              <a:rPr lang="fr-CH" sz="2000" dirty="0" smtClean="0">
                <a:latin typeface="Arial" pitchFamily="34" charset="0"/>
                <a:ea typeface="ＭＳ Ｐゴシック" pitchFamily="34" charset="-128"/>
                <a:cs typeface="Arial" pitchFamily="34" charset="0"/>
              </a:rPr>
              <a:t> SUB</a:t>
            </a:r>
          </a:p>
          <a:p>
            <a:pPr>
              <a:buFont typeface="Arial" charset="0"/>
              <a:buNone/>
              <a:defRPr/>
            </a:pPr>
            <a:r>
              <a:rPr lang="fr-CH" sz="2000" i="1" dirty="0" smtClean="0">
                <a:solidFill>
                  <a:schemeClr val="bg1">
                    <a:lumMod val="65000"/>
                  </a:schemeClr>
                </a:solidFill>
                <a:latin typeface="Arial" pitchFamily="34" charset="0"/>
                <a:ea typeface="ＭＳ Ｐゴシック" pitchFamily="34" charset="-128"/>
                <a:cs typeface="Arial" pitchFamily="34" charset="0"/>
              </a:rPr>
              <a:t>	Processus déjà commencé par la FEE /FED</a:t>
            </a:r>
          </a:p>
          <a:p>
            <a:pPr>
              <a:defRPr/>
            </a:pPr>
            <a:r>
              <a:rPr lang="fr-CH" sz="2000" dirty="0" smtClean="0">
                <a:latin typeface="Arial" pitchFamily="34" charset="0"/>
                <a:ea typeface="ＭＳ Ｐゴシック" pitchFamily="34" charset="-128"/>
                <a:cs typeface="Arial" pitchFamily="34" charset="0"/>
              </a:rPr>
              <a:t>É21:BNE-</a:t>
            </a:r>
            <a:r>
              <a:rPr lang="fr-CH" sz="2000" dirty="0" err="1" smtClean="0">
                <a:latin typeface="Arial" pitchFamily="34" charset="0"/>
                <a:ea typeface="ＭＳ Ｐゴシック" pitchFamily="34" charset="-128"/>
                <a:cs typeface="Arial" pitchFamily="34" charset="0"/>
              </a:rPr>
              <a:t>Qualitätskriterien</a:t>
            </a:r>
            <a:endParaRPr lang="fr-CH" sz="2000" dirty="0" smtClean="0">
              <a:latin typeface="Arial" pitchFamily="34" charset="0"/>
              <a:ea typeface="ＭＳ Ｐゴシック" pitchFamily="34" charset="-128"/>
              <a:cs typeface="Arial" pitchFamily="34" charset="0"/>
            </a:endParaRPr>
          </a:p>
          <a:p>
            <a:pPr>
              <a:buFont typeface="Arial" charset="0"/>
              <a:buNone/>
              <a:defRPr/>
            </a:pPr>
            <a:r>
              <a:rPr lang="fr-CH" sz="2000" dirty="0" smtClean="0">
                <a:latin typeface="Arial" pitchFamily="34" charset="0"/>
                <a:ea typeface="ＭＳ Ｐゴシック" pitchFamily="34" charset="-128"/>
                <a:cs typeface="Arial" pitchFamily="34" charset="0"/>
              </a:rPr>
              <a:t>	</a:t>
            </a:r>
            <a:r>
              <a:rPr lang="fr-CH" sz="2000" i="1" dirty="0" smtClean="0">
                <a:solidFill>
                  <a:schemeClr val="bg1">
                    <a:lumMod val="65000"/>
                  </a:schemeClr>
                </a:solidFill>
                <a:latin typeface="Arial" pitchFamily="34" charset="0"/>
                <a:ea typeface="ＭＳ Ｐゴシック" pitchFamily="34" charset="-128"/>
                <a:cs typeface="Arial" pitchFamily="34" charset="0"/>
              </a:rPr>
              <a:t>É21:développement de critères basés sur sa compréhension de l’EDD</a:t>
            </a:r>
          </a:p>
          <a:p>
            <a:pPr>
              <a:defRPr/>
            </a:pPr>
            <a:r>
              <a:rPr lang="fr-CH" sz="2000" dirty="0" err="1" smtClean="0">
                <a:latin typeface="Arial" pitchFamily="34" charset="0"/>
                <a:ea typeface="ＭＳ Ｐゴシック" pitchFamily="34" charset="-128"/>
                <a:cs typeface="Arial" pitchFamily="34" charset="0"/>
              </a:rPr>
              <a:t>Spezifische</a:t>
            </a:r>
            <a:r>
              <a:rPr lang="fr-CH" sz="2000" dirty="0" smtClean="0">
                <a:latin typeface="Arial" pitchFamily="34" charset="0"/>
                <a:ea typeface="ＭＳ Ｐゴシック" pitchFamily="34" charset="-128"/>
                <a:cs typeface="Arial" pitchFamily="34" charset="0"/>
              </a:rPr>
              <a:t> </a:t>
            </a:r>
            <a:r>
              <a:rPr lang="fr-CH" sz="2000" dirty="0" err="1" smtClean="0">
                <a:latin typeface="Arial" pitchFamily="34" charset="0"/>
                <a:ea typeface="ＭＳ Ｐゴシック" pitchFamily="34" charset="-128"/>
                <a:cs typeface="Arial" pitchFamily="34" charset="0"/>
              </a:rPr>
              <a:t>Qualitätskriterien</a:t>
            </a:r>
            <a:r>
              <a:rPr lang="fr-CH" sz="2000" dirty="0" smtClean="0">
                <a:latin typeface="Arial" pitchFamily="34" charset="0"/>
                <a:ea typeface="ＭＳ Ｐゴシック" pitchFamily="34" charset="-128"/>
                <a:cs typeface="Arial" pitchFamily="34" charset="0"/>
              </a:rPr>
              <a:t> </a:t>
            </a:r>
            <a:r>
              <a:rPr lang="fr-CH" sz="2000" dirty="0" err="1" smtClean="0">
                <a:latin typeface="Arial" pitchFamily="34" charset="0"/>
                <a:ea typeface="ＭＳ Ｐゴシック" pitchFamily="34" charset="-128"/>
                <a:cs typeface="Arial" pitchFamily="34" charset="0"/>
              </a:rPr>
              <a:t>für</a:t>
            </a:r>
            <a:r>
              <a:rPr lang="fr-CH" sz="2000" dirty="0" smtClean="0">
                <a:latin typeface="Arial" pitchFamily="34" charset="0"/>
                <a:ea typeface="ＭＳ Ｐゴシック" pitchFamily="34" charset="-128"/>
                <a:cs typeface="Arial" pitchFamily="34" charset="0"/>
              </a:rPr>
              <a:t> </a:t>
            </a:r>
            <a:r>
              <a:rPr lang="fr-CH" sz="2000" dirty="0" err="1" smtClean="0">
                <a:latin typeface="Arial" pitchFamily="34" charset="0"/>
                <a:ea typeface="ＭＳ Ｐゴシック" pitchFamily="34" charset="-128"/>
                <a:cs typeface="Arial" pitchFamily="34" charset="0"/>
              </a:rPr>
              <a:t>Angebote</a:t>
            </a:r>
            <a:r>
              <a:rPr lang="fr-CH" sz="2000" dirty="0" smtClean="0">
                <a:latin typeface="Arial" pitchFamily="34" charset="0"/>
                <a:ea typeface="ＭＳ Ｐゴシック" pitchFamily="34" charset="-128"/>
                <a:cs typeface="Arial" pitchFamily="34" charset="0"/>
              </a:rPr>
              <a:t> AA</a:t>
            </a:r>
          </a:p>
          <a:p>
            <a:pPr>
              <a:defRPr/>
            </a:pPr>
            <a:r>
              <a:rPr lang="fr-CH" sz="2000" i="1" dirty="0" smtClean="0">
                <a:solidFill>
                  <a:schemeClr val="bg1">
                    <a:lumMod val="65000"/>
                  </a:schemeClr>
                </a:solidFill>
                <a:latin typeface="Arial" pitchFamily="34" charset="0"/>
                <a:ea typeface="ＭＳ Ｐゴシック" pitchFamily="34" charset="-128"/>
                <a:cs typeface="Arial" pitchFamily="34" charset="0"/>
              </a:rPr>
              <a:t>Introduction de critères spécifiques pour les prestations des AE</a:t>
            </a:r>
          </a:p>
          <a:p>
            <a:pPr>
              <a:defRPr/>
            </a:pPr>
            <a:r>
              <a:rPr lang="fr-CH" sz="2000" dirty="0" err="1" smtClean="0">
                <a:latin typeface="Arial" pitchFamily="34" charset="0"/>
                <a:ea typeface="ＭＳ Ｐゴシック" pitchFamily="34" charset="-128"/>
                <a:cs typeface="Arial" pitchFamily="34" charset="0"/>
              </a:rPr>
              <a:t>Getestete</a:t>
            </a:r>
            <a:r>
              <a:rPr lang="fr-CH" sz="2000" dirty="0" smtClean="0">
                <a:latin typeface="Arial" pitchFamily="34" charset="0"/>
                <a:ea typeface="ＭＳ Ｐゴシック" pitchFamily="34" charset="-128"/>
                <a:cs typeface="Arial" pitchFamily="34" charset="0"/>
              </a:rPr>
              <a:t> </a:t>
            </a:r>
            <a:r>
              <a:rPr lang="fr-CH" sz="2000" dirty="0" err="1" smtClean="0">
                <a:latin typeface="Arial" pitchFamily="34" charset="0"/>
                <a:ea typeface="ＭＳ Ｐゴシック" pitchFamily="34" charset="-128"/>
                <a:cs typeface="Arial" pitchFamily="34" charset="0"/>
              </a:rPr>
              <a:t>Qualitätskriterien</a:t>
            </a:r>
            <a:r>
              <a:rPr lang="fr-CH" sz="2000" dirty="0" smtClean="0">
                <a:latin typeface="Arial" pitchFamily="34" charset="0"/>
                <a:ea typeface="ＭＳ Ｐゴシック" pitchFamily="34" charset="-128"/>
                <a:cs typeface="Arial" pitchFamily="34" charset="0"/>
              </a:rPr>
              <a:t> </a:t>
            </a:r>
          </a:p>
          <a:p>
            <a:pPr>
              <a:buFont typeface="Arial" charset="0"/>
              <a:buNone/>
              <a:defRPr/>
            </a:pPr>
            <a:r>
              <a:rPr lang="fr-CH" sz="2000" dirty="0" smtClean="0">
                <a:latin typeface="Arial" pitchFamily="34" charset="0"/>
                <a:ea typeface="ＭＳ Ｐゴシック" pitchFamily="34" charset="-128"/>
                <a:cs typeface="Arial" pitchFamily="34" charset="0"/>
              </a:rPr>
              <a:t>	</a:t>
            </a:r>
            <a:r>
              <a:rPr lang="fr-CH" sz="2000" i="1" dirty="0" smtClean="0">
                <a:solidFill>
                  <a:schemeClr val="bg1">
                    <a:lumMod val="65000"/>
                  </a:schemeClr>
                </a:solidFill>
                <a:latin typeface="Arial" pitchFamily="34" charset="0"/>
                <a:ea typeface="ＭＳ Ｐゴシック" pitchFamily="34" charset="-128"/>
                <a:cs typeface="Arial" pitchFamily="34" charset="0"/>
              </a:rPr>
              <a:t>Critères testés sur des prestations des AE et réadaptés</a:t>
            </a:r>
          </a:p>
          <a:p>
            <a:pPr>
              <a:defRPr/>
            </a:pPr>
            <a:endParaRPr lang="fr-CH" dirty="0" smtClean="0">
              <a:ea typeface="ＭＳ Ｐゴシック" pitchFamily="34" charset="-128"/>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re 1"/>
          <p:cNvSpPr>
            <a:spLocks noGrp="1"/>
          </p:cNvSpPr>
          <p:nvPr>
            <p:ph type="title"/>
          </p:nvPr>
        </p:nvSpPr>
        <p:spPr>
          <a:xfrm>
            <a:off x="900113" y="1628775"/>
            <a:ext cx="7775575" cy="1143000"/>
          </a:xfrm>
        </p:spPr>
        <p:txBody>
          <a:bodyPr/>
          <a:lstStyle/>
          <a:p>
            <a:pPr>
              <a:defRPr/>
            </a:pPr>
            <a:r>
              <a:rPr lang="fr-CH" sz="2400" dirty="0" err="1" smtClean="0">
                <a:latin typeface="Arial" pitchFamily="34" charset="0"/>
                <a:ea typeface="ＭＳ Ｐゴシック" pitchFamily="34" charset="-128"/>
                <a:cs typeface="Arial" pitchFamily="34" charset="0"/>
              </a:rPr>
              <a:t>Schlüsselelemente</a:t>
            </a:r>
            <a:r>
              <a:rPr lang="fr-CH" sz="2400" dirty="0" smtClean="0">
                <a:latin typeface="Arial" pitchFamily="34" charset="0"/>
                <a:ea typeface="ＭＳ Ｐゴシック" pitchFamily="34" charset="-128"/>
                <a:cs typeface="Arial" pitchFamily="34" charset="0"/>
              </a:rPr>
              <a:t> </a:t>
            </a:r>
            <a:r>
              <a:rPr lang="fr-CH" sz="2400" dirty="0" err="1" smtClean="0">
                <a:latin typeface="Arial" pitchFamily="34" charset="0"/>
                <a:ea typeface="ＭＳ Ｐゴシック" pitchFamily="34" charset="-128"/>
                <a:cs typeface="Arial" pitchFamily="34" charset="0"/>
              </a:rPr>
              <a:t>für</a:t>
            </a:r>
            <a:r>
              <a:rPr lang="fr-CH" sz="2400" dirty="0" smtClean="0">
                <a:latin typeface="Arial" pitchFamily="34" charset="0"/>
                <a:ea typeface="ＭＳ Ｐゴシック" pitchFamily="34" charset="-128"/>
                <a:cs typeface="Arial" pitchFamily="34" charset="0"/>
              </a:rPr>
              <a:t> </a:t>
            </a:r>
            <a:r>
              <a:rPr lang="fr-CH" sz="2400" dirty="0" err="1" smtClean="0">
                <a:latin typeface="Arial" pitchFamily="34" charset="0"/>
                <a:ea typeface="ＭＳ Ｐゴシック" pitchFamily="34" charset="-128"/>
                <a:cs typeface="Arial" pitchFamily="34" charset="0"/>
              </a:rPr>
              <a:t>Qualitätskriterien</a:t>
            </a:r>
            <a:r>
              <a:rPr lang="fr-CH" sz="2400" dirty="0" smtClean="0">
                <a:latin typeface="Arial" pitchFamily="34" charset="0"/>
                <a:ea typeface="ＭＳ Ｐゴシック" pitchFamily="34" charset="-128"/>
                <a:cs typeface="Arial" pitchFamily="34" charset="0"/>
              </a:rPr>
              <a:t> der </a:t>
            </a:r>
            <a:r>
              <a:rPr lang="fr-CH" sz="2400" dirty="0" err="1" smtClean="0">
                <a:latin typeface="Arial" pitchFamily="34" charset="0"/>
                <a:ea typeface="ＭＳ Ｐゴシック" pitchFamily="34" charset="-128"/>
                <a:cs typeface="Arial" pitchFamily="34" charset="0"/>
              </a:rPr>
              <a:t>Bildungsangebote</a:t>
            </a:r>
            <a:r>
              <a:rPr lang="fr-CH" sz="2400" dirty="0" smtClean="0">
                <a:latin typeface="Arial" pitchFamily="34" charset="0"/>
                <a:ea typeface="ＭＳ Ｐゴシック" pitchFamily="34" charset="-128"/>
                <a:cs typeface="Arial" pitchFamily="34" charset="0"/>
              </a:rPr>
              <a:t> AA</a:t>
            </a:r>
            <a:br>
              <a:rPr lang="fr-CH" sz="2400" dirty="0" smtClean="0">
                <a:latin typeface="Arial" pitchFamily="34" charset="0"/>
                <a:ea typeface="ＭＳ Ｐゴシック" pitchFamily="34" charset="-128"/>
                <a:cs typeface="Arial" pitchFamily="34" charset="0"/>
              </a:rPr>
            </a:br>
            <a:r>
              <a:rPr lang="fr-CH" sz="2400" i="1" dirty="0" smtClean="0">
                <a:solidFill>
                  <a:schemeClr val="bg1">
                    <a:lumMod val="65000"/>
                  </a:schemeClr>
                </a:solidFill>
                <a:latin typeface="Arial" pitchFamily="34" charset="0"/>
                <a:ea typeface="ＭＳ Ｐゴシック" pitchFamily="34" charset="-128"/>
                <a:cs typeface="Arial" pitchFamily="34" charset="0"/>
              </a:rPr>
              <a:t>Eléments-clés de la qualité des prestations des AE</a:t>
            </a:r>
          </a:p>
        </p:txBody>
      </p:sp>
      <p:sp>
        <p:nvSpPr>
          <p:cNvPr id="116739" name="Espace réservé du contenu 2"/>
          <p:cNvSpPr>
            <a:spLocks noGrp="1"/>
          </p:cNvSpPr>
          <p:nvPr>
            <p:ph idx="1"/>
          </p:nvPr>
        </p:nvSpPr>
        <p:spPr>
          <a:xfrm>
            <a:off x="900113" y="3068638"/>
            <a:ext cx="7775575" cy="2925762"/>
          </a:xfrm>
        </p:spPr>
        <p:txBody>
          <a:bodyPr/>
          <a:lstStyle/>
          <a:p>
            <a:pPr>
              <a:defRPr/>
            </a:pPr>
            <a:r>
              <a:rPr lang="de-CH" sz="1800" dirty="0" smtClean="0">
                <a:latin typeface="Arial" pitchFamily="34" charset="0"/>
                <a:ea typeface="ＭＳ Ｐゴシック" pitchFamily="34" charset="-128"/>
                <a:cs typeface="Arial" pitchFamily="34" charset="0"/>
              </a:rPr>
              <a:t>Das Angebot wird von einer pädagogisch und inhaltlich kompetenten Leitung durchgeführt</a:t>
            </a:r>
          </a:p>
          <a:p>
            <a:pPr>
              <a:defRPr/>
            </a:pPr>
            <a:r>
              <a:rPr lang="de-CH" sz="1800" dirty="0" smtClean="0">
                <a:latin typeface="Arial" pitchFamily="34" charset="0"/>
                <a:ea typeface="ＭＳ Ｐゴシック" pitchFamily="34" charset="-128"/>
                <a:cs typeface="Arial" pitchFamily="34" charset="0"/>
              </a:rPr>
              <a:t>Das Angebot richtet sich nach dem Bedarf der Schule und unterstützt die Lehrpersonen im Unterricht</a:t>
            </a:r>
          </a:p>
          <a:p>
            <a:pPr>
              <a:defRPr/>
            </a:pPr>
            <a:r>
              <a:rPr lang="de-CH" sz="1800" dirty="0" smtClean="0">
                <a:latin typeface="Arial" pitchFamily="34" charset="0"/>
                <a:ea typeface="ＭＳ Ｐゴシック" pitchFamily="34" charset="-128"/>
                <a:cs typeface="Arial" pitchFamily="34" charset="0"/>
              </a:rPr>
              <a:t>Das Angebot wird regelmässig nach der Durchführung</a:t>
            </a:r>
            <a:r>
              <a:rPr lang="fr-CH" sz="1800" dirty="0" smtClean="0">
                <a:latin typeface="Arial" pitchFamily="34" charset="0"/>
                <a:ea typeface="ＭＳ Ｐゴシック" pitchFamily="34" charset="-128"/>
                <a:cs typeface="Arial" pitchFamily="34" charset="0"/>
              </a:rPr>
              <a:t> </a:t>
            </a:r>
            <a:r>
              <a:rPr lang="de-CH" sz="1800" dirty="0" smtClean="0">
                <a:latin typeface="Arial" pitchFamily="34" charset="0"/>
                <a:ea typeface="ＭＳ Ｐゴシック" pitchFamily="34" charset="-128"/>
                <a:cs typeface="Arial" pitchFamily="34" charset="0"/>
              </a:rPr>
              <a:t>evaluiert</a:t>
            </a:r>
            <a:endParaRPr lang="fr-CH" sz="1800" i="1" dirty="0" smtClean="0">
              <a:solidFill>
                <a:schemeClr val="bg1">
                  <a:lumMod val="65000"/>
                </a:schemeClr>
              </a:solidFill>
              <a:latin typeface="Arial" pitchFamily="34" charset="0"/>
              <a:ea typeface="ＭＳ Ｐゴシック" pitchFamily="34" charset="-128"/>
              <a:cs typeface="Arial" pitchFamily="34" charset="0"/>
            </a:endParaRPr>
          </a:p>
          <a:p>
            <a:pPr>
              <a:defRPr/>
            </a:pPr>
            <a:r>
              <a:rPr lang="fr-CH" sz="1800" i="1" dirty="0" smtClean="0">
                <a:solidFill>
                  <a:schemeClr val="bg1">
                    <a:lumMod val="65000"/>
                  </a:schemeClr>
                </a:solidFill>
                <a:latin typeface="Arial" pitchFamily="34" charset="0"/>
                <a:ea typeface="ＭＳ Ｐゴシック" pitchFamily="34" charset="-128"/>
                <a:cs typeface="Arial" pitchFamily="34" charset="0"/>
              </a:rPr>
              <a:t>L’offre est menée par des spécialistes du contenu ayant une expérience pédagogique</a:t>
            </a:r>
          </a:p>
          <a:p>
            <a:pPr>
              <a:defRPr/>
            </a:pPr>
            <a:r>
              <a:rPr lang="fr-CH" sz="1800" i="1" dirty="0" smtClean="0">
                <a:solidFill>
                  <a:schemeClr val="bg1">
                    <a:lumMod val="65000"/>
                  </a:schemeClr>
                </a:solidFill>
                <a:latin typeface="Arial" pitchFamily="34" charset="0"/>
                <a:ea typeface="ＭＳ Ｐゴシック" pitchFamily="34" charset="-128"/>
                <a:cs typeface="Arial" pitchFamily="34" charset="0"/>
              </a:rPr>
              <a:t>L’offre s’oriente selon les besoins de l’école et soutient les enseignants dans leur enseignement</a:t>
            </a:r>
          </a:p>
          <a:p>
            <a:pPr>
              <a:spcBef>
                <a:spcPct val="0"/>
              </a:spcBef>
              <a:defRPr/>
            </a:pPr>
            <a:r>
              <a:rPr lang="fr-CH" sz="1800" i="1" dirty="0" smtClean="0">
                <a:solidFill>
                  <a:schemeClr val="bg1">
                    <a:lumMod val="65000"/>
                  </a:schemeClr>
                </a:solidFill>
                <a:latin typeface="Arial" pitchFamily="34" charset="0"/>
                <a:ea typeface="ＭＳ Ｐゴシック" pitchFamily="34" charset="-128"/>
                <a:cs typeface="Arial" pitchFamily="34" charset="0"/>
              </a:rPr>
              <a:t>L’offre est régulièrement évaluée après la mise en pratique</a:t>
            </a:r>
          </a:p>
          <a:p>
            <a:pPr>
              <a:spcBef>
                <a:spcPct val="0"/>
              </a:spcBef>
              <a:buFont typeface="Arial" charset="0"/>
              <a:buNone/>
              <a:defRPr/>
            </a:pPr>
            <a:endParaRPr lang="fr-CH" sz="2000" dirty="0" smtClean="0">
              <a:latin typeface="Arial" pitchFamily="34" charset="0"/>
              <a:ea typeface="ＭＳ Ｐゴシック" pitchFamily="34" charset="-128"/>
              <a:cs typeface="Arial" pitchFamily="34" charset="0"/>
            </a:endParaRPr>
          </a:p>
          <a:p>
            <a:pPr>
              <a:defRPr/>
            </a:pPr>
            <a:endParaRPr lang="fr-CH" sz="2000" dirty="0" smtClean="0">
              <a:ea typeface="ＭＳ Ｐゴシック" pitchFamily="34" charset="-128"/>
            </a:endParaRPr>
          </a:p>
          <a:p>
            <a:pPr>
              <a:defRPr/>
            </a:pPr>
            <a:endParaRPr lang="fr-CH" sz="2000" dirty="0" smtClean="0">
              <a:ea typeface="ＭＳ Ｐゴシック" pitchFamily="34" charset="-128"/>
            </a:endParaRPr>
          </a:p>
          <a:p>
            <a:pPr>
              <a:defRPr/>
            </a:pPr>
            <a:endParaRPr lang="fr-CH" dirty="0" smtClean="0">
              <a:ea typeface="ＭＳ Ｐゴシック" pitchFamily="34" charset="-128"/>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el 1"/>
          <p:cNvSpPr>
            <a:spLocks noGrp="1"/>
          </p:cNvSpPr>
          <p:nvPr>
            <p:ph type="title"/>
          </p:nvPr>
        </p:nvSpPr>
        <p:spPr>
          <a:xfrm>
            <a:off x="900113" y="1979613"/>
            <a:ext cx="7775575" cy="1143000"/>
          </a:xfrm>
        </p:spPr>
        <p:txBody>
          <a:bodyPr/>
          <a:lstStyle/>
          <a:p>
            <a:endParaRPr lang="de-CH" smtClean="0">
              <a:ea typeface="ＭＳ Ｐゴシック" pitchFamily="34" charset="-128"/>
            </a:endParaRPr>
          </a:p>
        </p:txBody>
      </p:sp>
      <p:pic>
        <p:nvPicPr>
          <p:cNvPr id="63491" name="Picture 5"/>
          <p:cNvPicPr>
            <a:picLocks noGrp="1" noChangeAspect="1" noChangeArrowheads="1"/>
          </p:cNvPicPr>
          <p:nvPr>
            <p:ph idx="1"/>
          </p:nvPr>
        </p:nvPicPr>
        <p:blipFill>
          <a:blip r:embed="rId3"/>
          <a:srcRect l="36203" t="20070" r="36206" b="14024"/>
          <a:stretch>
            <a:fillRect/>
          </a:stretch>
        </p:blipFill>
        <p:spPr>
          <a:xfrm>
            <a:off x="395288" y="1052513"/>
            <a:ext cx="4248150" cy="5708650"/>
          </a:xfrm>
          <a:noFill/>
        </p:spPr>
      </p:pic>
      <p:pic>
        <p:nvPicPr>
          <p:cNvPr id="63492" name="Picture 2"/>
          <p:cNvPicPr>
            <a:picLocks noChangeAspect="1" noChangeArrowheads="1"/>
          </p:cNvPicPr>
          <p:nvPr/>
        </p:nvPicPr>
        <p:blipFill>
          <a:blip r:embed="rId4"/>
          <a:srcRect l="11873" t="20287" r="60413" b="11604"/>
          <a:stretch>
            <a:fillRect/>
          </a:stretch>
        </p:blipFill>
        <p:spPr bwMode="auto">
          <a:xfrm>
            <a:off x="4764088" y="1052513"/>
            <a:ext cx="4192587" cy="5795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Vorlagen ppt_é21_neu_TStar">
  <a:themeElements>
    <a:clrScheme name="éducation21">
      <a:dk1>
        <a:srgbClr val="000000"/>
      </a:dk1>
      <a:lt1>
        <a:srgbClr val="FFFFFF"/>
      </a:lt1>
      <a:dk2>
        <a:srgbClr val="76415D"/>
      </a:dk2>
      <a:lt2>
        <a:srgbClr val="D0C8B8"/>
      </a:lt2>
      <a:accent1>
        <a:srgbClr val="D3057F"/>
      </a:accent1>
      <a:accent2>
        <a:srgbClr val="C10044"/>
      </a:accent2>
      <a:accent3>
        <a:srgbClr val="CC6600"/>
      </a:accent3>
      <a:accent4>
        <a:srgbClr val="F1AE00"/>
      </a:accent4>
      <a:accent5>
        <a:srgbClr val="AAB300"/>
      </a:accent5>
      <a:accent6>
        <a:srgbClr val="669933"/>
      </a:accent6>
      <a:hlink>
        <a:srgbClr val="D3057F"/>
      </a:hlink>
      <a:folHlink>
        <a:srgbClr val="CC6600"/>
      </a:folHlink>
    </a:clrScheme>
    <a:fontScheme name="éducation21_CD">
      <a:majorFont>
        <a:latin typeface="TSTAR PRO Medium"/>
        <a:ea typeface=""/>
        <a:cs typeface=""/>
      </a:majorFont>
      <a:minorFont>
        <a:latin typeface="TSTAR PRO Medium"/>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923</Words>
  <Application>Microsoft Office PowerPoint</Application>
  <PresentationFormat>Affichage à l'écran (4:3)</PresentationFormat>
  <Paragraphs>155</Paragraphs>
  <Slides>18</Slides>
  <Notes>13</Notes>
  <HiddenSlides>0</HiddenSlides>
  <MMClips>0</MMClips>
  <ScaleCrop>false</ScaleCrop>
  <HeadingPairs>
    <vt:vector size="4" baseType="variant">
      <vt:variant>
        <vt:lpstr>Thème</vt:lpstr>
      </vt:variant>
      <vt:variant>
        <vt:i4>1</vt:i4>
      </vt:variant>
      <vt:variant>
        <vt:lpstr>Titres des diapositives</vt:lpstr>
      </vt:variant>
      <vt:variant>
        <vt:i4>18</vt:i4>
      </vt:variant>
    </vt:vector>
  </HeadingPairs>
  <TitlesOfParts>
    <vt:vector size="19" baseType="lpstr">
      <vt:lpstr>Vorlagen ppt_é21_neu_TStar</vt:lpstr>
      <vt:lpstr>  BNE-Netzwerk Ausserschulischer Akteure Réseau EDD des acteurs extrascolaires   </vt:lpstr>
      <vt:lpstr>Netzwerk BNE Ausserschulischer Akteure Anwesende Organisationen / Organisations présentes </vt:lpstr>
      <vt:lpstr>Ziele des Netzwerk-Treffens Objectifs de la rencontre</vt:lpstr>
      <vt:lpstr>Programme mercredi 4 novembre 2015</vt:lpstr>
      <vt:lpstr>Programm 4. November 2015</vt:lpstr>
      <vt:lpstr>Rückmeldung aus den Arbeitsgruppen Kommunikation und Weiterbildung  Retour des groupes de travail communication et formation</vt:lpstr>
      <vt:lpstr>Entwicklung der Qualitätskriterien Développement des critères qualité</vt:lpstr>
      <vt:lpstr>Schlüsselelemente für Qualitätskriterien der Bildungsangebote AA Eléments-clés de la qualité des prestations des AE</vt:lpstr>
      <vt:lpstr>Diapositive 9</vt:lpstr>
      <vt:lpstr>Diapositive 10</vt:lpstr>
      <vt:lpstr>Diapositive 11</vt:lpstr>
      <vt:lpstr>Diapositive 12</vt:lpstr>
      <vt:lpstr>Charta Beutelsbacher Konsens</vt:lpstr>
      <vt:lpstr>Q-Kriterien im Kontext   Dispositif qualité dans son ensemble </vt:lpstr>
      <vt:lpstr>Arbeit in Gruppen zu Q-Kriterien Travail en sous-groupes sur les critères qualité</vt:lpstr>
      <vt:lpstr>Netzwerke im BNE-Netzwerk AA Représentation des réseaux et groupes de travail dans le réseau</vt:lpstr>
      <vt:lpstr>Kurzinformationen / brèves informations</vt:lpstr>
      <vt:lpstr>Nächtes BNE-Netzwerktreffen AA Prochaine rencontre du réseau EDD des AE</vt:lpstr>
    </vt:vector>
  </TitlesOfParts>
  <Company>Stiftung Bildung und Entwicklung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celine.maye</dc:creator>
  <cp:lastModifiedBy>anne.monnet</cp:lastModifiedBy>
  <cp:revision>616</cp:revision>
  <dcterms:created xsi:type="dcterms:W3CDTF">2013-09-05T08:09:21Z</dcterms:created>
  <dcterms:modified xsi:type="dcterms:W3CDTF">2015-11-09T10:05:53Z</dcterms:modified>
</cp:coreProperties>
</file>