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3"/>
  </p:notesMasterIdLst>
  <p:sldIdLst>
    <p:sldId id="312" r:id="rId2"/>
    <p:sldId id="301" r:id="rId3"/>
    <p:sldId id="289" r:id="rId4"/>
    <p:sldId id="291" r:id="rId5"/>
    <p:sldId id="292" r:id="rId6"/>
    <p:sldId id="293" r:id="rId7"/>
    <p:sldId id="298" r:id="rId8"/>
    <p:sldId id="299" r:id="rId9"/>
    <p:sldId id="300" r:id="rId10"/>
    <p:sldId id="294" r:id="rId11"/>
    <p:sldId id="296" r:id="rId12"/>
    <p:sldId id="302" r:id="rId13"/>
    <p:sldId id="309" r:id="rId14"/>
    <p:sldId id="304" r:id="rId15"/>
    <p:sldId id="305" r:id="rId16"/>
    <p:sldId id="306" r:id="rId17"/>
    <p:sldId id="307" r:id="rId18"/>
    <p:sldId id="308" r:id="rId19"/>
    <p:sldId id="303" r:id="rId20"/>
    <p:sldId id="310" r:id="rId21"/>
    <p:sldId id="311" r:id="rId22"/>
  </p:sldIdLst>
  <p:sldSz cx="12192000" cy="6858000"/>
  <p:notesSz cx="6858000" cy="24098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Andenmatten" initials="NA" lastIdx="4" clrIdx="0">
    <p:extLst>
      <p:ext uri="{19B8F6BF-5375-455C-9EA6-DF929625EA0E}">
        <p15:presenceInfo xmlns:p15="http://schemas.microsoft.com/office/powerpoint/2012/main" userId="S-1-5-21-578656197-2714570102-2876299757-7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03C79-9247-3501-ABD2-76FD8B13F303}" v="10" dt="2020-10-22T12:12:57.458"/>
    <p1510:client id="{5DD47246-AA07-87C1-2013-A7A4315A622D}" v="57" dt="2020-10-22T11:42:15.912"/>
    <p1510:client id="{B96DE7FD-EB1D-4170-B06E-2CC623B43984}" v="128" dt="2020-10-22T12:16:23.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23" autoAdjust="0"/>
  </p:normalViewPr>
  <p:slideViewPr>
    <p:cSldViewPr snapToGrid="0">
      <p:cViewPr varScale="1">
        <p:scale>
          <a:sx n="63" d="100"/>
          <a:sy n="63" d="100"/>
        </p:scale>
        <p:origin x="142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lon Fabienne, BFF Lehrerin" userId="S::fabienne.dillon@bffbern.ch::1d510e0c-1775-473b-9949-7ce49112ea4b" providerId="AD" clId="Web-{2683D62E-880B-AD81-E82B-4347AC1AEE03}"/>
    <pc:docChg chg="addSld delSld modSld">
      <pc:chgData name="Dillon Fabienne, BFF Lehrerin" userId="S::fabienne.dillon@bffbern.ch::1d510e0c-1775-473b-9949-7ce49112ea4b" providerId="AD" clId="Web-{2683D62E-880B-AD81-E82B-4347AC1AEE03}" dt="2020-06-23T14:48:14.222" v="996"/>
      <pc:docMkLst>
        <pc:docMk/>
      </pc:docMkLst>
      <pc:sldChg chg="addSp delSp modSp mod setBg setClrOvrMap">
        <pc:chgData name="Dillon Fabienne, BFF Lehrerin" userId="S::fabienne.dillon@bffbern.ch::1d510e0c-1775-473b-9949-7ce49112ea4b" providerId="AD" clId="Web-{2683D62E-880B-AD81-E82B-4347AC1AEE03}" dt="2020-06-23T13:58:55.995" v="836"/>
        <pc:sldMkLst>
          <pc:docMk/>
          <pc:sldMk cId="1153051036" sldId="289"/>
        </pc:sldMkLst>
        <pc:spChg chg="mod">
          <ac:chgData name="Dillon Fabienne, BFF Lehrerin" userId="S::fabienne.dillon@bffbern.ch::1d510e0c-1775-473b-9949-7ce49112ea4b" providerId="AD" clId="Web-{2683D62E-880B-AD81-E82B-4347AC1AEE03}" dt="2020-06-23T13:58:55.995" v="836"/>
          <ac:spMkLst>
            <pc:docMk/>
            <pc:sldMk cId="1153051036" sldId="289"/>
            <ac:spMk id="2" creationId="{EFFE82DF-4183-4857-8A8B-9D85309065B2}"/>
          </ac:spMkLst>
        </pc:spChg>
        <pc:spChg chg="mod">
          <ac:chgData name="Dillon Fabienne, BFF Lehrerin" userId="S::fabienne.dillon@bffbern.ch::1d510e0c-1775-473b-9949-7ce49112ea4b" providerId="AD" clId="Web-{2683D62E-880B-AD81-E82B-4347AC1AEE03}" dt="2020-06-23T13:58:55.995" v="836"/>
          <ac:spMkLst>
            <pc:docMk/>
            <pc:sldMk cId="1153051036" sldId="289"/>
            <ac:spMk id="4" creationId="{DE0A063C-154A-48EA-8992-F41F6A59EE39}"/>
          </ac:spMkLst>
        </pc:spChg>
        <pc:spChg chg="add">
          <ac:chgData name="Dillon Fabienne, BFF Lehrerin" userId="S::fabienne.dillon@bffbern.ch::1d510e0c-1775-473b-9949-7ce49112ea4b" providerId="AD" clId="Web-{2683D62E-880B-AD81-E82B-4347AC1AEE03}" dt="2020-06-23T13:58:55.995" v="836"/>
          <ac:spMkLst>
            <pc:docMk/>
            <pc:sldMk cId="1153051036" sldId="289"/>
            <ac:spMk id="10" creationId="{904DB13E-F722-4ED6-BB00-556651E95281}"/>
          </ac:spMkLst>
        </pc:spChg>
        <pc:spChg chg="add">
          <ac:chgData name="Dillon Fabienne, BFF Lehrerin" userId="S::fabienne.dillon@bffbern.ch::1d510e0c-1775-473b-9949-7ce49112ea4b" providerId="AD" clId="Web-{2683D62E-880B-AD81-E82B-4347AC1AEE03}" dt="2020-06-23T13:58:55.995" v="836"/>
          <ac:spMkLst>
            <pc:docMk/>
            <pc:sldMk cId="1153051036" sldId="289"/>
            <ac:spMk id="11" creationId="{1419E3D9-C5FB-41A9-B6D2-DFB210BB6211}"/>
          </ac:spMkLst>
        </pc:spChg>
        <pc:spChg chg="add">
          <ac:chgData name="Dillon Fabienne, BFF Lehrerin" userId="S::fabienne.dillon@bffbern.ch::1d510e0c-1775-473b-9949-7ce49112ea4b" providerId="AD" clId="Web-{2683D62E-880B-AD81-E82B-4347AC1AEE03}" dt="2020-06-23T13:58:55.995" v="836"/>
          <ac:spMkLst>
            <pc:docMk/>
            <pc:sldMk cId="1153051036" sldId="289"/>
            <ac:spMk id="12" creationId="{367909BF-1DF7-4ACE-8F58-6CF719BB27E5}"/>
          </ac:spMkLst>
        </pc:spChg>
        <pc:spChg chg="add del">
          <ac:chgData name="Dillon Fabienne, BFF Lehrerin" userId="S::fabienne.dillon@bffbern.ch::1d510e0c-1775-473b-9949-7ce49112ea4b" providerId="AD" clId="Web-{2683D62E-880B-AD81-E82B-4347AC1AEE03}" dt="2020-06-23T13:58:55.964" v="835"/>
          <ac:spMkLst>
            <pc:docMk/>
            <pc:sldMk cId="1153051036" sldId="289"/>
            <ac:spMk id="13" creationId="{904DB13E-F722-4ED6-BB00-556651E95281}"/>
          </ac:spMkLst>
        </pc:spChg>
        <pc:spChg chg="add">
          <ac:chgData name="Dillon Fabienne, BFF Lehrerin" userId="S::fabienne.dillon@bffbern.ch::1d510e0c-1775-473b-9949-7ce49112ea4b" providerId="AD" clId="Web-{2683D62E-880B-AD81-E82B-4347AC1AEE03}" dt="2020-06-23T13:58:55.995" v="836"/>
          <ac:spMkLst>
            <pc:docMk/>
            <pc:sldMk cId="1153051036" sldId="289"/>
            <ac:spMk id="14" creationId="{89E8BEDB-0BBC-4F21-9CFB-8530D664C343}"/>
          </ac:spMkLst>
        </pc:spChg>
        <pc:spChg chg="add del">
          <ac:chgData name="Dillon Fabienne, BFF Lehrerin" userId="S::fabienne.dillon@bffbern.ch::1d510e0c-1775-473b-9949-7ce49112ea4b" providerId="AD" clId="Web-{2683D62E-880B-AD81-E82B-4347AC1AEE03}" dt="2020-06-23T13:58:55.964" v="835"/>
          <ac:spMkLst>
            <pc:docMk/>
            <pc:sldMk cId="1153051036" sldId="289"/>
            <ac:spMk id="15" creationId="{1419E3D9-C5FB-41A9-B6D2-DFB210BB6211}"/>
          </ac:spMkLst>
        </pc:spChg>
        <pc:spChg chg="add del">
          <ac:chgData name="Dillon Fabienne, BFF Lehrerin" userId="S::fabienne.dillon@bffbern.ch::1d510e0c-1775-473b-9949-7ce49112ea4b" providerId="AD" clId="Web-{2683D62E-880B-AD81-E82B-4347AC1AEE03}" dt="2020-06-23T13:58:55.964" v="835"/>
          <ac:spMkLst>
            <pc:docMk/>
            <pc:sldMk cId="1153051036" sldId="289"/>
            <ac:spMk id="17" creationId="{367909BF-1DF7-4ACE-8F58-6CF719BB27E5}"/>
          </ac:spMkLst>
        </pc:spChg>
        <pc:spChg chg="add">
          <ac:chgData name="Dillon Fabienne, BFF Lehrerin" userId="S::fabienne.dillon@bffbern.ch::1d510e0c-1775-473b-9949-7ce49112ea4b" providerId="AD" clId="Web-{2683D62E-880B-AD81-E82B-4347AC1AEE03}" dt="2020-06-23T13:58:55.995" v="836"/>
          <ac:spMkLst>
            <pc:docMk/>
            <pc:sldMk cId="1153051036" sldId="289"/>
            <ac:spMk id="18" creationId="{420551B3-B4DA-48EE-988C-4FAEAEB5CE98}"/>
          </ac:spMkLst>
        </pc:spChg>
        <pc:spChg chg="add del">
          <ac:chgData name="Dillon Fabienne, BFF Lehrerin" userId="S::fabienne.dillon@bffbern.ch::1d510e0c-1775-473b-9949-7ce49112ea4b" providerId="AD" clId="Web-{2683D62E-880B-AD81-E82B-4347AC1AEE03}" dt="2020-06-23T13:58:55.964" v="835"/>
          <ac:spMkLst>
            <pc:docMk/>
            <pc:sldMk cId="1153051036" sldId="289"/>
            <ac:spMk id="19" creationId="{89E8BEDB-0BBC-4F21-9CFB-8530D664C343}"/>
          </ac:spMkLst>
        </pc:spChg>
        <pc:spChg chg="add">
          <ac:chgData name="Dillon Fabienne, BFF Lehrerin" userId="S::fabienne.dillon@bffbern.ch::1d510e0c-1775-473b-9949-7ce49112ea4b" providerId="AD" clId="Web-{2683D62E-880B-AD81-E82B-4347AC1AEE03}" dt="2020-06-23T13:58:55.995" v="836"/>
          <ac:spMkLst>
            <pc:docMk/>
            <pc:sldMk cId="1153051036" sldId="289"/>
            <ac:spMk id="20" creationId="{5683D043-25BB-4AC9-8130-641179672614}"/>
          </ac:spMkLst>
        </pc:spChg>
        <pc:spChg chg="add del">
          <ac:chgData name="Dillon Fabienne, BFF Lehrerin" userId="S::fabienne.dillon@bffbern.ch::1d510e0c-1775-473b-9949-7ce49112ea4b" providerId="AD" clId="Web-{2683D62E-880B-AD81-E82B-4347AC1AEE03}" dt="2020-06-23T13:58:55.964" v="835"/>
          <ac:spMkLst>
            <pc:docMk/>
            <pc:sldMk cId="1153051036" sldId="289"/>
            <ac:spMk id="26" creationId="{420551B3-B4DA-48EE-988C-4FAEAEB5CE98}"/>
          </ac:spMkLst>
        </pc:spChg>
        <pc:spChg chg="add del">
          <ac:chgData name="Dillon Fabienne, BFF Lehrerin" userId="S::fabienne.dillon@bffbern.ch::1d510e0c-1775-473b-9949-7ce49112ea4b" providerId="AD" clId="Web-{2683D62E-880B-AD81-E82B-4347AC1AEE03}" dt="2020-06-23T13:58:55.964" v="835"/>
          <ac:spMkLst>
            <pc:docMk/>
            <pc:sldMk cId="1153051036" sldId="289"/>
            <ac:spMk id="28" creationId="{0B121716-8B64-478F-ABDB-17030AD1B711}"/>
          </ac:spMkLst>
        </pc:spChg>
        <pc:spChg chg="add">
          <ac:chgData name="Dillon Fabienne, BFF Lehrerin" userId="S::fabienne.dillon@bffbern.ch::1d510e0c-1775-473b-9949-7ce49112ea4b" providerId="AD" clId="Web-{2683D62E-880B-AD81-E82B-4347AC1AEE03}" dt="2020-06-23T13:58:55.995" v="836"/>
          <ac:spMkLst>
            <pc:docMk/>
            <pc:sldMk cId="1153051036" sldId="289"/>
            <ac:spMk id="30" creationId="{AA61CCAC-6875-474C-8E9E-F57ABF078C2B}"/>
          </ac:spMkLst>
        </pc:spChg>
        <pc:grpChg chg="add">
          <ac:chgData name="Dillon Fabienne, BFF Lehrerin" userId="S::fabienne.dillon@bffbern.ch::1d510e0c-1775-473b-9949-7ce49112ea4b" providerId="AD" clId="Web-{2683D62E-880B-AD81-E82B-4347AC1AEE03}" dt="2020-06-23T13:58:55.995" v="836"/>
          <ac:grpSpMkLst>
            <pc:docMk/>
            <pc:sldMk cId="1153051036" sldId="289"/>
            <ac:grpSpMk id="16" creationId="{E26428D7-C6F3-473D-A360-A3F5C3E8728C}"/>
          </ac:grpSpMkLst>
        </pc:grpChg>
        <pc:grpChg chg="add del">
          <ac:chgData name="Dillon Fabienne, BFF Lehrerin" userId="S::fabienne.dillon@bffbern.ch::1d510e0c-1775-473b-9949-7ce49112ea4b" providerId="AD" clId="Web-{2683D62E-880B-AD81-E82B-4347AC1AEE03}" dt="2020-06-23T13:58:55.964" v="835"/>
          <ac:grpSpMkLst>
            <pc:docMk/>
            <pc:sldMk cId="1153051036" sldId="289"/>
            <ac:grpSpMk id="21" creationId="{E26428D7-C6F3-473D-A360-A3F5C3E8728C}"/>
          </ac:grpSpMkLst>
        </pc:grpChg>
        <pc:picChg chg="mod ord">
          <ac:chgData name="Dillon Fabienne, BFF Lehrerin" userId="S::fabienne.dillon@bffbern.ch::1d510e0c-1775-473b-9949-7ce49112ea4b" providerId="AD" clId="Web-{2683D62E-880B-AD81-E82B-4347AC1AEE03}" dt="2020-06-23T13:58:55.995" v="836"/>
          <ac:picMkLst>
            <pc:docMk/>
            <pc:sldMk cId="1153051036" sldId="289"/>
            <ac:picMk id="8" creationId="{29080E07-9641-48CB-AD21-F0C04C655B7F}"/>
          </ac:picMkLst>
        </pc:picChg>
      </pc:sldChg>
      <pc:sldChg chg="addSp modSp mod setBg">
        <pc:chgData name="Dillon Fabienne, BFF Lehrerin" userId="S::fabienne.dillon@bffbern.ch::1d510e0c-1775-473b-9949-7ce49112ea4b" providerId="AD" clId="Web-{2683D62E-880B-AD81-E82B-4347AC1AEE03}" dt="2020-06-23T13:59:13.214" v="837"/>
        <pc:sldMkLst>
          <pc:docMk/>
          <pc:sldMk cId="2256668878" sldId="293"/>
        </pc:sldMkLst>
        <pc:spChg chg="mod ord">
          <ac:chgData name="Dillon Fabienne, BFF Lehrerin" userId="S::fabienne.dillon@bffbern.ch::1d510e0c-1775-473b-9949-7ce49112ea4b" providerId="AD" clId="Web-{2683D62E-880B-AD81-E82B-4347AC1AEE03}" dt="2020-06-23T13:59:13.214" v="837"/>
          <ac:spMkLst>
            <pc:docMk/>
            <pc:sldMk cId="2256668878" sldId="293"/>
            <ac:spMk id="2" creationId="{591D48E3-0687-471A-BEDE-BDE680E0A5B8}"/>
          </ac:spMkLst>
        </pc:spChg>
        <pc:spChg chg="mod">
          <ac:chgData name="Dillon Fabienne, BFF Lehrerin" userId="S::fabienne.dillon@bffbern.ch::1d510e0c-1775-473b-9949-7ce49112ea4b" providerId="AD" clId="Web-{2683D62E-880B-AD81-E82B-4347AC1AEE03}" dt="2020-06-23T13:59:13.214" v="837"/>
          <ac:spMkLst>
            <pc:docMk/>
            <pc:sldMk cId="2256668878" sldId="293"/>
            <ac:spMk id="4" creationId="{C3468514-734A-41E3-909B-E145EEBFE4D5}"/>
          </ac:spMkLst>
        </pc:spChg>
        <pc:spChg chg="add">
          <ac:chgData name="Dillon Fabienne, BFF Lehrerin" userId="S::fabienne.dillon@bffbern.ch::1d510e0c-1775-473b-9949-7ce49112ea4b" providerId="AD" clId="Web-{2683D62E-880B-AD81-E82B-4347AC1AEE03}" dt="2020-06-23T13:59:13.214" v="837"/>
          <ac:spMkLst>
            <pc:docMk/>
            <pc:sldMk cId="2256668878" sldId="293"/>
            <ac:spMk id="12" creationId="{904DB13E-F722-4ED6-BB00-556651E95281}"/>
          </ac:spMkLst>
        </pc:spChg>
        <pc:spChg chg="add">
          <ac:chgData name="Dillon Fabienne, BFF Lehrerin" userId="S::fabienne.dillon@bffbern.ch::1d510e0c-1775-473b-9949-7ce49112ea4b" providerId="AD" clId="Web-{2683D62E-880B-AD81-E82B-4347AC1AEE03}" dt="2020-06-23T13:59:13.214" v="837"/>
          <ac:spMkLst>
            <pc:docMk/>
            <pc:sldMk cId="2256668878" sldId="293"/>
            <ac:spMk id="14" creationId="{1419E3D9-C5FB-41A9-B6D2-DFB210BB6211}"/>
          </ac:spMkLst>
        </pc:spChg>
        <pc:spChg chg="add">
          <ac:chgData name="Dillon Fabienne, BFF Lehrerin" userId="S::fabienne.dillon@bffbern.ch::1d510e0c-1775-473b-9949-7ce49112ea4b" providerId="AD" clId="Web-{2683D62E-880B-AD81-E82B-4347AC1AEE03}" dt="2020-06-23T13:59:13.214" v="837"/>
          <ac:spMkLst>
            <pc:docMk/>
            <pc:sldMk cId="2256668878" sldId="293"/>
            <ac:spMk id="16" creationId="{367909BF-1DF7-4ACE-8F58-6CF719BB27E5}"/>
          </ac:spMkLst>
        </pc:spChg>
        <pc:spChg chg="add">
          <ac:chgData name="Dillon Fabienne, BFF Lehrerin" userId="S::fabienne.dillon@bffbern.ch::1d510e0c-1775-473b-9949-7ce49112ea4b" providerId="AD" clId="Web-{2683D62E-880B-AD81-E82B-4347AC1AEE03}" dt="2020-06-23T13:59:13.214" v="837"/>
          <ac:spMkLst>
            <pc:docMk/>
            <pc:sldMk cId="2256668878" sldId="293"/>
            <ac:spMk id="18" creationId="{89E8BEDB-0BBC-4F21-9CFB-8530D664C343}"/>
          </ac:spMkLst>
        </pc:spChg>
        <pc:spChg chg="add">
          <ac:chgData name="Dillon Fabienne, BFF Lehrerin" userId="S::fabienne.dillon@bffbern.ch::1d510e0c-1775-473b-9949-7ce49112ea4b" providerId="AD" clId="Web-{2683D62E-880B-AD81-E82B-4347AC1AEE03}" dt="2020-06-23T13:59:13.214" v="837"/>
          <ac:spMkLst>
            <pc:docMk/>
            <pc:sldMk cId="2256668878" sldId="293"/>
            <ac:spMk id="25" creationId="{420551B3-B4DA-48EE-988C-4FAEAEB5CE98}"/>
          </ac:spMkLst>
        </pc:spChg>
        <pc:spChg chg="add">
          <ac:chgData name="Dillon Fabienne, BFF Lehrerin" userId="S::fabienne.dillon@bffbern.ch::1d510e0c-1775-473b-9949-7ce49112ea4b" providerId="AD" clId="Web-{2683D62E-880B-AD81-E82B-4347AC1AEE03}" dt="2020-06-23T13:59:13.214" v="837"/>
          <ac:spMkLst>
            <pc:docMk/>
            <pc:sldMk cId="2256668878" sldId="293"/>
            <ac:spMk id="27" creationId="{5683D043-25BB-4AC9-8130-641179672614}"/>
          </ac:spMkLst>
        </pc:spChg>
        <pc:spChg chg="add">
          <ac:chgData name="Dillon Fabienne, BFF Lehrerin" userId="S::fabienne.dillon@bffbern.ch::1d510e0c-1775-473b-9949-7ce49112ea4b" providerId="AD" clId="Web-{2683D62E-880B-AD81-E82B-4347AC1AEE03}" dt="2020-06-23T13:59:13.214" v="837"/>
          <ac:spMkLst>
            <pc:docMk/>
            <pc:sldMk cId="2256668878" sldId="293"/>
            <ac:spMk id="29" creationId="{AA61CCAC-6875-474C-8E9E-F57ABF078C2B}"/>
          </ac:spMkLst>
        </pc:spChg>
        <pc:grpChg chg="add">
          <ac:chgData name="Dillon Fabienne, BFF Lehrerin" userId="S::fabienne.dillon@bffbern.ch::1d510e0c-1775-473b-9949-7ce49112ea4b" providerId="AD" clId="Web-{2683D62E-880B-AD81-E82B-4347AC1AEE03}" dt="2020-06-23T13:59:13.214" v="837"/>
          <ac:grpSpMkLst>
            <pc:docMk/>
            <pc:sldMk cId="2256668878" sldId="293"/>
            <ac:grpSpMk id="20" creationId="{E26428D7-C6F3-473D-A360-A3F5C3E8728C}"/>
          </ac:grpSpMkLst>
        </pc:grpChg>
        <pc:picChg chg="mod">
          <ac:chgData name="Dillon Fabienne, BFF Lehrerin" userId="S::fabienne.dillon@bffbern.ch::1d510e0c-1775-473b-9949-7ce49112ea4b" providerId="AD" clId="Web-{2683D62E-880B-AD81-E82B-4347AC1AEE03}" dt="2020-06-23T13:59:13.214" v="837"/>
          <ac:picMkLst>
            <pc:docMk/>
            <pc:sldMk cId="2256668878" sldId="293"/>
            <ac:picMk id="7" creationId="{4B5256B2-0DD1-4BCA-B64A-1B3135AC008F}"/>
          </ac:picMkLst>
        </pc:picChg>
      </pc:sldChg>
      <pc:sldChg chg="addSp delSp modSp delAnim modNotes">
        <pc:chgData name="Dillon Fabienne, BFF Lehrerin" userId="S::fabienne.dillon@bffbern.ch::1d510e0c-1775-473b-9949-7ce49112ea4b" providerId="AD" clId="Web-{2683D62E-880B-AD81-E82B-4347AC1AEE03}" dt="2020-06-23T14:20:11.313" v="940"/>
        <pc:sldMkLst>
          <pc:docMk/>
          <pc:sldMk cId="1812679982" sldId="294"/>
        </pc:sldMkLst>
        <pc:spChg chg="add del mod">
          <ac:chgData name="Dillon Fabienne, BFF Lehrerin" userId="S::fabienne.dillon@bffbern.ch::1d510e0c-1775-473b-9949-7ce49112ea4b" providerId="AD" clId="Web-{2683D62E-880B-AD81-E82B-4347AC1AEE03}" dt="2020-06-23T13:49:58.593" v="808"/>
          <ac:spMkLst>
            <pc:docMk/>
            <pc:sldMk cId="1812679982" sldId="294"/>
            <ac:spMk id="5" creationId="{C066F45A-C193-461B-9185-232FE00A4F81}"/>
          </ac:spMkLst>
        </pc:spChg>
        <pc:spChg chg="del">
          <ac:chgData name="Dillon Fabienne, BFF Lehrerin" userId="S::fabienne.dillon@bffbern.ch::1d510e0c-1775-473b-9949-7ce49112ea4b" providerId="AD" clId="Web-{2683D62E-880B-AD81-E82B-4347AC1AEE03}" dt="2020-06-23T13:51:31.764" v="828"/>
          <ac:spMkLst>
            <pc:docMk/>
            <pc:sldMk cId="1812679982" sldId="294"/>
            <ac:spMk id="7" creationId="{3C9C1240-A9F3-49CE-9C0F-81319AEE0416}"/>
          </ac:spMkLst>
        </pc:spChg>
        <pc:spChg chg="del mod">
          <ac:chgData name="Dillon Fabienne, BFF Lehrerin" userId="S::fabienne.dillon@bffbern.ch::1d510e0c-1775-473b-9949-7ce49112ea4b" providerId="AD" clId="Web-{2683D62E-880B-AD81-E82B-4347AC1AEE03}" dt="2020-06-23T13:50:48.030" v="818"/>
          <ac:spMkLst>
            <pc:docMk/>
            <pc:sldMk cId="1812679982" sldId="294"/>
            <ac:spMk id="8" creationId="{D68361D9-413B-4394-9685-CE9288BE76F8}"/>
          </ac:spMkLst>
        </pc:spChg>
        <pc:spChg chg="del">
          <ac:chgData name="Dillon Fabienne, BFF Lehrerin" userId="S::fabienne.dillon@bffbern.ch::1d510e0c-1775-473b-9949-7ce49112ea4b" providerId="AD" clId="Web-{2683D62E-880B-AD81-E82B-4347AC1AEE03}" dt="2020-06-23T13:51:13.764" v="826"/>
          <ac:spMkLst>
            <pc:docMk/>
            <pc:sldMk cId="1812679982" sldId="294"/>
            <ac:spMk id="9" creationId="{9B120F97-BA10-4003-9BB1-8BC7303E5360}"/>
          </ac:spMkLst>
        </pc:spChg>
        <pc:spChg chg="del">
          <ac:chgData name="Dillon Fabienne, BFF Lehrerin" userId="S::fabienne.dillon@bffbern.ch::1d510e0c-1775-473b-9949-7ce49112ea4b" providerId="AD" clId="Web-{2683D62E-880B-AD81-E82B-4347AC1AEE03}" dt="2020-06-23T13:51:03.061" v="822"/>
          <ac:spMkLst>
            <pc:docMk/>
            <pc:sldMk cId="1812679982" sldId="294"/>
            <ac:spMk id="10" creationId="{7EDDBCED-E87A-4361-A3C2-6B73D2DB9539}"/>
          </ac:spMkLst>
        </pc:spChg>
        <pc:spChg chg="del">
          <ac:chgData name="Dillon Fabienne, BFF Lehrerin" userId="S::fabienne.dillon@bffbern.ch::1d510e0c-1775-473b-9949-7ce49112ea4b" providerId="AD" clId="Web-{2683D62E-880B-AD81-E82B-4347AC1AEE03}" dt="2020-06-23T13:51:01.374" v="821"/>
          <ac:spMkLst>
            <pc:docMk/>
            <pc:sldMk cId="1812679982" sldId="294"/>
            <ac:spMk id="11" creationId="{FF04ECEA-029E-4B72-A821-62849B2F3FDB}"/>
          </ac:spMkLst>
        </pc:spChg>
        <pc:spChg chg="del">
          <ac:chgData name="Dillon Fabienne, BFF Lehrerin" userId="S::fabienne.dillon@bffbern.ch::1d510e0c-1775-473b-9949-7ce49112ea4b" providerId="AD" clId="Web-{2683D62E-880B-AD81-E82B-4347AC1AEE03}" dt="2020-06-23T13:50:57.389" v="820"/>
          <ac:spMkLst>
            <pc:docMk/>
            <pc:sldMk cId="1812679982" sldId="294"/>
            <ac:spMk id="12" creationId="{5ED30452-E96C-4B8B-8201-5CE5D7E3FD88}"/>
          </ac:spMkLst>
        </pc:spChg>
        <pc:spChg chg="mod">
          <ac:chgData name="Dillon Fabienne, BFF Lehrerin" userId="S::fabienne.dillon@bffbern.ch::1d510e0c-1775-473b-9949-7ce49112ea4b" providerId="AD" clId="Web-{2683D62E-880B-AD81-E82B-4347AC1AEE03}" dt="2020-06-23T13:51:42.655" v="829"/>
          <ac:spMkLst>
            <pc:docMk/>
            <pc:sldMk cId="1812679982" sldId="294"/>
            <ac:spMk id="13" creationId="{00341700-1DA4-4E5C-9007-A10BDFF962F8}"/>
          </ac:spMkLst>
        </pc:spChg>
        <pc:spChg chg="add del mod">
          <ac:chgData name="Dillon Fabienne, BFF Lehrerin" userId="S::fabienne.dillon@bffbern.ch::1d510e0c-1775-473b-9949-7ce49112ea4b" providerId="AD" clId="Web-{2683D62E-880B-AD81-E82B-4347AC1AEE03}" dt="2020-06-23T13:51:07.796" v="824"/>
          <ac:spMkLst>
            <pc:docMk/>
            <pc:sldMk cId="1812679982" sldId="294"/>
            <ac:spMk id="16" creationId="{434C86B0-A82E-4260-9462-F539FB2AFA06}"/>
          </ac:spMkLst>
        </pc:spChg>
        <pc:picChg chg="del mod">
          <ac:chgData name="Dillon Fabienne, BFF Lehrerin" userId="S::fabienne.dillon@bffbern.ch::1d510e0c-1775-473b-9949-7ce49112ea4b" providerId="AD" clId="Web-{2683D62E-880B-AD81-E82B-4347AC1AEE03}" dt="2020-06-23T13:49:53.359" v="807"/>
          <ac:picMkLst>
            <pc:docMk/>
            <pc:sldMk cId="1812679982" sldId="294"/>
            <ac:picMk id="6" creationId="{0E4DF5BF-A755-4711-9AB5-D3B4DA0F98A8}"/>
          </ac:picMkLst>
        </pc:picChg>
        <pc:picChg chg="add del mod ord">
          <ac:chgData name="Dillon Fabienne, BFF Lehrerin" userId="S::fabienne.dillon@bffbern.ch::1d510e0c-1775-473b-9949-7ce49112ea4b" providerId="AD" clId="Web-{2683D62E-880B-AD81-E82B-4347AC1AEE03}" dt="2020-06-23T13:51:10.733" v="825" actId="1076"/>
          <ac:picMkLst>
            <pc:docMk/>
            <pc:sldMk cId="1812679982" sldId="294"/>
            <ac:picMk id="14" creationId="{9B60E77C-0CA0-43A8-B606-52FED2FDC95C}"/>
          </ac:picMkLst>
        </pc:picChg>
      </pc:sldChg>
      <pc:sldChg chg="addSp delSp modSp mod setBg setClrOvrMap">
        <pc:chgData name="Dillon Fabienne, BFF Lehrerin" userId="S::fabienne.dillon@bffbern.ch::1d510e0c-1775-473b-9949-7ce49112ea4b" providerId="AD" clId="Web-{2683D62E-880B-AD81-E82B-4347AC1AEE03}" dt="2020-06-23T13:59:44.963" v="841"/>
        <pc:sldMkLst>
          <pc:docMk/>
          <pc:sldMk cId="160334290" sldId="296"/>
        </pc:sldMkLst>
        <pc:spChg chg="mod">
          <ac:chgData name="Dillon Fabienne, BFF Lehrerin" userId="S::fabienne.dillon@bffbern.ch::1d510e0c-1775-473b-9949-7ce49112ea4b" providerId="AD" clId="Web-{2683D62E-880B-AD81-E82B-4347AC1AEE03}" dt="2020-06-23T13:59:44.963" v="841"/>
          <ac:spMkLst>
            <pc:docMk/>
            <pc:sldMk cId="160334290" sldId="296"/>
            <ac:spMk id="2" creationId="{75DB7642-FD2B-403C-9BCC-55606F429004}"/>
          </ac:spMkLst>
        </pc:spChg>
        <pc:spChg chg="mod ord">
          <ac:chgData name="Dillon Fabienne, BFF Lehrerin" userId="S::fabienne.dillon@bffbern.ch::1d510e0c-1775-473b-9949-7ce49112ea4b" providerId="AD" clId="Web-{2683D62E-880B-AD81-E82B-4347AC1AEE03}" dt="2020-06-23T13:59:44.963" v="841"/>
          <ac:spMkLst>
            <pc:docMk/>
            <pc:sldMk cId="160334290" sldId="296"/>
            <ac:spMk id="4" creationId="{C2F7EFE5-89C0-4C04-91AE-9759733840D2}"/>
          </ac:spMkLst>
        </pc:spChg>
        <pc:spChg chg="add del">
          <ac:chgData name="Dillon Fabienne, BFF Lehrerin" userId="S::fabienne.dillon@bffbern.ch::1d510e0c-1775-473b-9949-7ce49112ea4b" providerId="AD" clId="Web-{2683D62E-880B-AD81-E82B-4347AC1AEE03}" dt="2020-06-23T13:59:37.026" v="839"/>
          <ac:spMkLst>
            <pc:docMk/>
            <pc:sldMk cId="160334290" sldId="296"/>
            <ac:spMk id="6" creationId="{CB2511BB-FC4C-45F3-94EB-661D6806C942}"/>
          </ac:spMkLst>
        </pc:spChg>
        <pc:spChg chg="add del">
          <ac:chgData name="Dillon Fabienne, BFF Lehrerin" userId="S::fabienne.dillon@bffbern.ch::1d510e0c-1775-473b-9949-7ce49112ea4b" providerId="AD" clId="Web-{2683D62E-880B-AD81-E82B-4347AC1AEE03}" dt="2020-06-23T13:59:44.963" v="841"/>
          <ac:spMkLst>
            <pc:docMk/>
            <pc:sldMk cId="160334290" sldId="296"/>
            <ac:spMk id="7" creationId="{D5851415-CF4E-4C41-9E36-04E444B517EB}"/>
          </ac:spMkLst>
        </pc:spChg>
        <pc:spChg chg="add del">
          <ac:chgData name="Dillon Fabienne, BFF Lehrerin" userId="S::fabienne.dillon@bffbern.ch::1d510e0c-1775-473b-9949-7ce49112ea4b" providerId="AD" clId="Web-{2683D62E-880B-AD81-E82B-4347AC1AEE03}" dt="2020-06-23T13:59:37.026" v="839"/>
          <ac:spMkLst>
            <pc:docMk/>
            <pc:sldMk cId="160334290" sldId="296"/>
            <ac:spMk id="8" creationId="{83AB85AB-80FB-4EA3-8295-9C36D78922C7}"/>
          </ac:spMkLst>
        </pc:spChg>
        <pc:spChg chg="add del">
          <ac:chgData name="Dillon Fabienne, BFF Lehrerin" userId="S::fabienne.dillon@bffbern.ch::1d510e0c-1775-473b-9949-7ce49112ea4b" providerId="AD" clId="Web-{2683D62E-880B-AD81-E82B-4347AC1AEE03}" dt="2020-06-23T13:59:44.963" v="841"/>
          <ac:spMkLst>
            <pc:docMk/>
            <pc:sldMk cId="160334290" sldId="296"/>
            <ac:spMk id="9" creationId="{4B516B89-DEA0-4832-8C56-F048168DAD88}"/>
          </ac:spMkLst>
        </pc:spChg>
        <pc:spChg chg="add del">
          <ac:chgData name="Dillon Fabienne, BFF Lehrerin" userId="S::fabienne.dillon@bffbern.ch::1d510e0c-1775-473b-9949-7ce49112ea4b" providerId="AD" clId="Web-{2683D62E-880B-AD81-E82B-4347AC1AEE03}" dt="2020-06-23T13:59:44.963" v="841"/>
          <ac:spMkLst>
            <pc:docMk/>
            <pc:sldMk cId="160334290" sldId="296"/>
            <ac:spMk id="10" creationId="{3EA2D33E-BAA2-467B-80B0-8887D9A99FBE}"/>
          </ac:spMkLst>
        </pc:spChg>
        <pc:spChg chg="add del">
          <ac:chgData name="Dillon Fabienne, BFF Lehrerin" userId="S::fabienne.dillon@bffbern.ch::1d510e0c-1775-473b-9949-7ce49112ea4b" providerId="AD" clId="Web-{2683D62E-880B-AD81-E82B-4347AC1AEE03}" dt="2020-06-23T13:59:37.026" v="839"/>
          <ac:spMkLst>
            <pc:docMk/>
            <pc:sldMk cId="160334290" sldId="296"/>
            <ac:spMk id="11" creationId="{282E2A95-1A08-4118-83C6-B1CA5648E075}"/>
          </ac:spMkLst>
        </pc:spChg>
        <pc:spChg chg="add del">
          <ac:chgData name="Dillon Fabienne, BFF Lehrerin" userId="S::fabienne.dillon@bffbern.ch::1d510e0c-1775-473b-9949-7ce49112ea4b" providerId="AD" clId="Web-{2683D62E-880B-AD81-E82B-4347AC1AEE03}" dt="2020-06-23T13:59:44.963" v="841"/>
          <ac:spMkLst>
            <pc:docMk/>
            <pc:sldMk cId="160334290" sldId="296"/>
            <ac:spMk id="12" creationId="{6067C508-2065-42E3-98D2-F3A9B8339BA0}"/>
          </ac:spMkLst>
        </pc:spChg>
        <pc:spChg chg="add del">
          <ac:chgData name="Dillon Fabienne, BFF Lehrerin" userId="S::fabienne.dillon@bffbern.ch::1d510e0c-1775-473b-9949-7ce49112ea4b" providerId="AD" clId="Web-{2683D62E-880B-AD81-E82B-4347AC1AEE03}" dt="2020-06-23T13:59:37.026" v="839"/>
          <ac:spMkLst>
            <pc:docMk/>
            <pc:sldMk cId="160334290" sldId="296"/>
            <ac:spMk id="13" creationId="{2FFEFC7E-85EE-4AC9-A351-FBEB13A1D622}"/>
          </ac:spMkLst>
        </pc:spChg>
        <pc:spChg chg="add del">
          <ac:chgData name="Dillon Fabienne, BFF Lehrerin" userId="S::fabienne.dillon@bffbern.ch::1d510e0c-1775-473b-9949-7ce49112ea4b" providerId="AD" clId="Web-{2683D62E-880B-AD81-E82B-4347AC1AEE03}" dt="2020-06-23T13:59:44.963" v="841"/>
          <ac:spMkLst>
            <pc:docMk/>
            <pc:sldMk cId="160334290" sldId="296"/>
            <ac:spMk id="14" creationId="{56FCB0CC-2B5C-4DA5-9420-7921121FF3D4}"/>
          </ac:spMkLst>
        </pc:spChg>
        <pc:spChg chg="del">
          <ac:chgData name="Dillon Fabienne, BFF Lehrerin" userId="S::fabienne.dillon@bffbern.ch::1d510e0c-1775-473b-9949-7ce49112ea4b" providerId="AD" clId="Web-{2683D62E-880B-AD81-E82B-4347AC1AEE03}" dt="2020-06-23T13:52:22.873" v="831"/>
          <ac:spMkLst>
            <pc:docMk/>
            <pc:sldMk cId="160334290" sldId="296"/>
            <ac:spMk id="15" creationId="{D3E87563-37EE-4357-B156-29937FC1A9EC}"/>
          </ac:spMkLst>
        </pc:spChg>
        <pc:spChg chg="add del">
          <ac:chgData name="Dillon Fabienne, BFF Lehrerin" userId="S::fabienne.dillon@bffbern.ch::1d510e0c-1775-473b-9949-7ce49112ea4b" providerId="AD" clId="Web-{2683D62E-880B-AD81-E82B-4347AC1AEE03}" dt="2020-06-23T13:59:37.026" v="839"/>
          <ac:spMkLst>
            <pc:docMk/>
            <pc:sldMk cId="160334290" sldId="296"/>
            <ac:spMk id="17" creationId="{68DC0EC7-60EA-4BD3-BC04-D547DE1B2891}"/>
          </ac:spMkLst>
        </pc:spChg>
        <pc:picChg chg="add mod ord">
          <ac:chgData name="Dillon Fabienne, BFF Lehrerin" userId="S::fabienne.dillon@bffbern.ch::1d510e0c-1775-473b-9949-7ce49112ea4b" providerId="AD" clId="Web-{2683D62E-880B-AD81-E82B-4347AC1AEE03}" dt="2020-06-23T13:59:44.963" v="841"/>
          <ac:picMkLst>
            <pc:docMk/>
            <pc:sldMk cId="160334290" sldId="296"/>
            <ac:picMk id="3" creationId="{A3ADA948-9F3F-42CF-AE87-ABBCDEC9F6E3}"/>
          </ac:picMkLst>
        </pc:picChg>
        <pc:picChg chg="del mod">
          <ac:chgData name="Dillon Fabienne, BFF Lehrerin" userId="S::fabienne.dillon@bffbern.ch::1d510e0c-1775-473b-9949-7ce49112ea4b" providerId="AD" clId="Web-{2683D62E-880B-AD81-E82B-4347AC1AEE03}" dt="2020-06-23T13:52:19.654" v="830"/>
          <ac:picMkLst>
            <pc:docMk/>
            <pc:sldMk cId="160334290" sldId="296"/>
            <ac:picMk id="16" creationId="{B8DD406B-1B54-4910-9559-0E29349E75F4}"/>
          </ac:picMkLst>
        </pc:picChg>
      </pc:sldChg>
      <pc:sldChg chg="del">
        <pc:chgData name="Dillon Fabienne, BFF Lehrerin" userId="S::fabienne.dillon@bffbern.ch::1d510e0c-1775-473b-9949-7ce49112ea4b" providerId="AD" clId="Web-{2683D62E-880B-AD81-E82B-4347AC1AEE03}" dt="2020-06-23T13:47:35.969" v="804"/>
        <pc:sldMkLst>
          <pc:docMk/>
          <pc:sldMk cId="2974364859" sldId="297"/>
        </pc:sldMkLst>
      </pc:sldChg>
      <pc:sldChg chg="addSp modSp mod setBg setClrOvrMap">
        <pc:chgData name="Dillon Fabienne, BFF Lehrerin" userId="S::fabienne.dillon@bffbern.ch::1d510e0c-1775-473b-9949-7ce49112ea4b" providerId="AD" clId="Web-{2683D62E-880B-AD81-E82B-4347AC1AEE03}" dt="2020-06-23T13:58:45.136" v="833"/>
        <pc:sldMkLst>
          <pc:docMk/>
          <pc:sldMk cId="1165643418" sldId="299"/>
        </pc:sldMkLst>
        <pc:spChg chg="mod ord">
          <ac:chgData name="Dillon Fabienne, BFF Lehrerin" userId="S::fabienne.dillon@bffbern.ch::1d510e0c-1775-473b-9949-7ce49112ea4b" providerId="AD" clId="Web-{2683D62E-880B-AD81-E82B-4347AC1AEE03}" dt="2020-06-23T13:58:45.136" v="833"/>
          <ac:spMkLst>
            <pc:docMk/>
            <pc:sldMk cId="1165643418" sldId="299"/>
            <ac:spMk id="2" creationId="{A02A1A5B-34AD-43D4-A5F4-850A698F6EB8}"/>
          </ac:spMkLst>
        </pc:spChg>
        <pc:spChg chg="mod">
          <ac:chgData name="Dillon Fabienne, BFF Lehrerin" userId="S::fabienne.dillon@bffbern.ch::1d510e0c-1775-473b-9949-7ce49112ea4b" providerId="AD" clId="Web-{2683D62E-880B-AD81-E82B-4347AC1AEE03}" dt="2020-06-23T13:58:45.136" v="833"/>
          <ac:spMkLst>
            <pc:docMk/>
            <pc:sldMk cId="1165643418" sldId="299"/>
            <ac:spMk id="4" creationId="{19DBAE89-46E6-4BD1-BACB-79B90C7DAA07}"/>
          </ac:spMkLst>
        </pc:spChg>
        <pc:spChg chg="add">
          <ac:chgData name="Dillon Fabienne, BFF Lehrerin" userId="S::fabienne.dillon@bffbern.ch::1d510e0c-1775-473b-9949-7ce49112ea4b" providerId="AD" clId="Web-{2683D62E-880B-AD81-E82B-4347AC1AEE03}" dt="2020-06-23T13:58:45.136" v="833"/>
          <ac:spMkLst>
            <pc:docMk/>
            <pc:sldMk cId="1165643418" sldId="299"/>
            <ac:spMk id="11" creationId="{904DB13E-F722-4ED6-BB00-556651E95281}"/>
          </ac:spMkLst>
        </pc:spChg>
        <pc:spChg chg="add">
          <ac:chgData name="Dillon Fabienne, BFF Lehrerin" userId="S::fabienne.dillon@bffbern.ch::1d510e0c-1775-473b-9949-7ce49112ea4b" providerId="AD" clId="Web-{2683D62E-880B-AD81-E82B-4347AC1AEE03}" dt="2020-06-23T13:58:45.136" v="833"/>
          <ac:spMkLst>
            <pc:docMk/>
            <pc:sldMk cId="1165643418" sldId="299"/>
            <ac:spMk id="13" creationId="{1419E3D9-C5FB-41A9-B6D2-DFB210BB6211}"/>
          </ac:spMkLst>
        </pc:spChg>
        <pc:spChg chg="add">
          <ac:chgData name="Dillon Fabienne, BFF Lehrerin" userId="S::fabienne.dillon@bffbern.ch::1d510e0c-1775-473b-9949-7ce49112ea4b" providerId="AD" clId="Web-{2683D62E-880B-AD81-E82B-4347AC1AEE03}" dt="2020-06-23T13:58:45.136" v="833"/>
          <ac:spMkLst>
            <pc:docMk/>
            <pc:sldMk cId="1165643418" sldId="299"/>
            <ac:spMk id="15" creationId="{367909BF-1DF7-4ACE-8F58-6CF719BB27E5}"/>
          </ac:spMkLst>
        </pc:spChg>
        <pc:spChg chg="add">
          <ac:chgData name="Dillon Fabienne, BFF Lehrerin" userId="S::fabienne.dillon@bffbern.ch::1d510e0c-1775-473b-9949-7ce49112ea4b" providerId="AD" clId="Web-{2683D62E-880B-AD81-E82B-4347AC1AEE03}" dt="2020-06-23T13:58:45.136" v="833"/>
          <ac:spMkLst>
            <pc:docMk/>
            <pc:sldMk cId="1165643418" sldId="299"/>
            <ac:spMk id="17" creationId="{89E8BEDB-0BBC-4F21-9CFB-8530D664C343}"/>
          </ac:spMkLst>
        </pc:spChg>
        <pc:spChg chg="add">
          <ac:chgData name="Dillon Fabienne, BFF Lehrerin" userId="S::fabienne.dillon@bffbern.ch::1d510e0c-1775-473b-9949-7ce49112ea4b" providerId="AD" clId="Web-{2683D62E-880B-AD81-E82B-4347AC1AEE03}" dt="2020-06-23T13:58:45.136" v="833"/>
          <ac:spMkLst>
            <pc:docMk/>
            <pc:sldMk cId="1165643418" sldId="299"/>
            <ac:spMk id="24" creationId="{420551B3-B4DA-48EE-988C-4FAEAEB5CE98}"/>
          </ac:spMkLst>
        </pc:spChg>
        <pc:spChg chg="add">
          <ac:chgData name="Dillon Fabienne, BFF Lehrerin" userId="S::fabienne.dillon@bffbern.ch::1d510e0c-1775-473b-9949-7ce49112ea4b" providerId="AD" clId="Web-{2683D62E-880B-AD81-E82B-4347AC1AEE03}" dt="2020-06-23T13:58:45.136" v="833"/>
          <ac:spMkLst>
            <pc:docMk/>
            <pc:sldMk cId="1165643418" sldId="299"/>
            <ac:spMk id="26" creationId="{0B121716-8B64-478F-ABDB-17030AD1B711}"/>
          </ac:spMkLst>
        </pc:spChg>
        <pc:grpChg chg="add">
          <ac:chgData name="Dillon Fabienne, BFF Lehrerin" userId="S::fabienne.dillon@bffbern.ch::1d510e0c-1775-473b-9949-7ce49112ea4b" providerId="AD" clId="Web-{2683D62E-880B-AD81-E82B-4347AC1AEE03}" dt="2020-06-23T13:58:45.136" v="833"/>
          <ac:grpSpMkLst>
            <pc:docMk/>
            <pc:sldMk cId="1165643418" sldId="299"/>
            <ac:grpSpMk id="19" creationId="{E26428D7-C6F3-473D-A360-A3F5C3E8728C}"/>
          </ac:grpSpMkLst>
        </pc:grpChg>
        <pc:picChg chg="mod">
          <ac:chgData name="Dillon Fabienne, BFF Lehrerin" userId="S::fabienne.dillon@bffbern.ch::1d510e0c-1775-473b-9949-7ce49112ea4b" providerId="AD" clId="Web-{2683D62E-880B-AD81-E82B-4347AC1AEE03}" dt="2020-06-23T13:58:45.136" v="833"/>
          <ac:picMkLst>
            <pc:docMk/>
            <pc:sldMk cId="1165643418" sldId="299"/>
            <ac:picMk id="6" creationId="{03E5DE47-1547-435E-A571-E834EB9708AD}"/>
          </ac:picMkLst>
        </pc:picChg>
      </pc:sldChg>
      <pc:sldChg chg="addSp modSp mod setBg modNotes">
        <pc:chgData name="Dillon Fabienne, BFF Lehrerin" userId="S::fabienne.dillon@bffbern.ch::1d510e0c-1775-473b-9949-7ce49112ea4b" providerId="AD" clId="Web-{2683D62E-880B-AD81-E82B-4347AC1AEE03}" dt="2020-06-23T14:18:51.908" v="862"/>
        <pc:sldMkLst>
          <pc:docMk/>
          <pc:sldMk cId="3870858859" sldId="300"/>
        </pc:sldMkLst>
        <pc:spChg chg="mod">
          <ac:chgData name="Dillon Fabienne, BFF Lehrerin" userId="S::fabienne.dillon@bffbern.ch::1d510e0c-1775-473b-9949-7ce49112ea4b" providerId="AD" clId="Web-{2683D62E-880B-AD81-E82B-4347AC1AEE03}" dt="2020-06-23T13:46:51.954" v="799"/>
          <ac:spMkLst>
            <pc:docMk/>
            <pc:sldMk cId="3870858859" sldId="300"/>
            <ac:spMk id="2" creationId="{90F74079-77CE-4FC7-9B92-78667AD1D6B4}"/>
          </ac:spMkLst>
        </pc:spChg>
        <pc:spChg chg="mod">
          <ac:chgData name="Dillon Fabienne, BFF Lehrerin" userId="S::fabienne.dillon@bffbern.ch::1d510e0c-1775-473b-9949-7ce49112ea4b" providerId="AD" clId="Web-{2683D62E-880B-AD81-E82B-4347AC1AEE03}" dt="2020-06-23T13:46:51.954" v="799"/>
          <ac:spMkLst>
            <pc:docMk/>
            <pc:sldMk cId="3870858859" sldId="300"/>
            <ac:spMk id="3" creationId="{F9C23959-FC87-4A3E-9EC6-71A3E6366D68}"/>
          </ac:spMkLst>
        </pc:spChg>
        <pc:spChg chg="mod">
          <ac:chgData name="Dillon Fabienne, BFF Lehrerin" userId="S::fabienne.dillon@bffbern.ch::1d510e0c-1775-473b-9949-7ce49112ea4b" providerId="AD" clId="Web-{2683D62E-880B-AD81-E82B-4347AC1AEE03}" dt="2020-06-23T13:46:51.954" v="799"/>
          <ac:spMkLst>
            <pc:docMk/>
            <pc:sldMk cId="3870858859" sldId="300"/>
            <ac:spMk id="4" creationId="{1B2111FF-E8AF-4C6F-940D-EE94041F7BDC}"/>
          </ac:spMkLst>
        </pc:spChg>
        <pc:spChg chg="add">
          <ac:chgData name="Dillon Fabienne, BFF Lehrerin" userId="S::fabienne.dillon@bffbern.ch::1d510e0c-1775-473b-9949-7ce49112ea4b" providerId="AD" clId="Web-{2683D62E-880B-AD81-E82B-4347AC1AEE03}" dt="2020-06-23T13:46:51.954" v="799"/>
          <ac:spMkLst>
            <pc:docMk/>
            <pc:sldMk cId="3870858859" sldId="300"/>
            <ac:spMk id="10" creationId="{11657BF2-BFFB-4FF0-9FE2-4D7F7A7C9D50}"/>
          </ac:spMkLst>
        </pc:spChg>
        <pc:spChg chg="add">
          <ac:chgData name="Dillon Fabienne, BFF Lehrerin" userId="S::fabienne.dillon@bffbern.ch::1d510e0c-1775-473b-9949-7ce49112ea4b" providerId="AD" clId="Web-{2683D62E-880B-AD81-E82B-4347AC1AEE03}" dt="2020-06-23T13:46:51.954" v="799"/>
          <ac:spMkLst>
            <pc:docMk/>
            <pc:sldMk cId="3870858859" sldId="300"/>
            <ac:spMk id="12" creationId="{25397171-E233-4F26-9A8C-29C436537DC4}"/>
          </ac:spMkLst>
        </pc:spChg>
        <pc:spChg chg="add">
          <ac:chgData name="Dillon Fabienne, BFF Lehrerin" userId="S::fabienne.dillon@bffbern.ch::1d510e0c-1775-473b-9949-7ce49112ea4b" providerId="AD" clId="Web-{2683D62E-880B-AD81-E82B-4347AC1AEE03}" dt="2020-06-23T13:46:51.954" v="799"/>
          <ac:spMkLst>
            <pc:docMk/>
            <pc:sldMk cId="3870858859" sldId="300"/>
            <ac:spMk id="14" creationId="{EA830B9C-C9EB-4D80-9552-AE9DE30758C9}"/>
          </ac:spMkLst>
        </pc:spChg>
        <pc:picChg chg="add mod">
          <ac:chgData name="Dillon Fabienne, BFF Lehrerin" userId="S::fabienne.dillon@bffbern.ch::1d510e0c-1775-473b-9949-7ce49112ea4b" providerId="AD" clId="Web-{2683D62E-880B-AD81-E82B-4347AC1AEE03}" dt="2020-06-23T13:47:04.907" v="801" actId="14100"/>
          <ac:picMkLst>
            <pc:docMk/>
            <pc:sldMk cId="3870858859" sldId="300"/>
            <ac:picMk id="5" creationId="{5189C899-637B-4A03-B61E-A0425CCCE305}"/>
          </ac:picMkLst>
        </pc:picChg>
      </pc:sldChg>
      <pc:sldChg chg="modSp new">
        <pc:chgData name="Dillon Fabienne, BFF Lehrerin" userId="S::fabienne.dillon@bffbern.ch::1d510e0c-1775-473b-9949-7ce49112ea4b" providerId="AD" clId="Web-{2683D62E-880B-AD81-E82B-4347AC1AEE03}" dt="2020-06-23T14:20:55.016" v="968" actId="20577"/>
        <pc:sldMkLst>
          <pc:docMk/>
          <pc:sldMk cId="1918728555" sldId="301"/>
        </pc:sldMkLst>
        <pc:spChg chg="mod">
          <ac:chgData name="Dillon Fabienne, BFF Lehrerin" userId="S::fabienne.dillon@bffbern.ch::1d510e0c-1775-473b-9949-7ce49112ea4b" providerId="AD" clId="Web-{2683D62E-880B-AD81-E82B-4347AC1AEE03}" dt="2020-06-23T14:20:55.016" v="968" actId="20577"/>
          <ac:spMkLst>
            <pc:docMk/>
            <pc:sldMk cId="1918728555" sldId="301"/>
            <ac:spMk id="2" creationId="{17C24DAD-23E0-4C90-8F8D-DFD0660459FB}"/>
          </ac:spMkLst>
        </pc:spChg>
      </pc:sldChg>
      <pc:sldChg chg="addSp delSp modSp new mod setBg">
        <pc:chgData name="Dillon Fabienne, BFF Lehrerin" userId="S::fabienne.dillon@bffbern.ch::1d510e0c-1775-473b-9949-7ce49112ea4b" providerId="AD" clId="Web-{2683D62E-880B-AD81-E82B-4347AC1AEE03}" dt="2020-06-23T14:48:14.222" v="996"/>
        <pc:sldMkLst>
          <pc:docMk/>
          <pc:sldMk cId="4049193348" sldId="302"/>
        </pc:sldMkLst>
        <pc:spChg chg="mod ord">
          <ac:chgData name="Dillon Fabienne, BFF Lehrerin" userId="S::fabienne.dillon@bffbern.ch::1d510e0c-1775-473b-9949-7ce49112ea4b" providerId="AD" clId="Web-{2683D62E-880B-AD81-E82B-4347AC1AEE03}" dt="2020-06-23T14:48:14.222" v="996"/>
          <ac:spMkLst>
            <pc:docMk/>
            <pc:sldMk cId="4049193348" sldId="302"/>
            <ac:spMk id="2" creationId="{92638601-5A00-4E63-8EFC-947BABA386BC}"/>
          </ac:spMkLst>
        </pc:spChg>
        <pc:spChg chg="del">
          <ac:chgData name="Dillon Fabienne, BFF Lehrerin" userId="S::fabienne.dillon@bffbern.ch::1d510e0c-1775-473b-9949-7ce49112ea4b" providerId="AD" clId="Web-{2683D62E-880B-AD81-E82B-4347AC1AEE03}" dt="2020-06-23T14:47:53.425" v="972"/>
          <ac:spMkLst>
            <pc:docMk/>
            <pc:sldMk cId="4049193348" sldId="302"/>
            <ac:spMk id="3" creationId="{C616E3F2-6AFB-4609-95F8-0BEDAE325202}"/>
          </ac:spMkLst>
        </pc:spChg>
        <pc:spChg chg="mod">
          <ac:chgData name="Dillon Fabienne, BFF Lehrerin" userId="S::fabienne.dillon@bffbern.ch::1d510e0c-1775-473b-9949-7ce49112ea4b" providerId="AD" clId="Web-{2683D62E-880B-AD81-E82B-4347AC1AEE03}" dt="2020-06-23T14:48:14.222" v="996"/>
          <ac:spMkLst>
            <pc:docMk/>
            <pc:sldMk cId="4049193348" sldId="302"/>
            <ac:spMk id="4" creationId="{FBBFCC2A-42A8-4760-BE82-2E79785DC02E}"/>
          </ac:spMkLst>
        </pc:spChg>
        <pc:spChg chg="add del">
          <ac:chgData name="Dillon Fabienne, BFF Lehrerin" userId="S::fabienne.dillon@bffbern.ch::1d510e0c-1775-473b-9949-7ce49112ea4b" providerId="AD" clId="Web-{2683D62E-880B-AD81-E82B-4347AC1AEE03}" dt="2020-06-23T14:48:14.222" v="996"/>
          <ac:spMkLst>
            <pc:docMk/>
            <pc:sldMk cId="4049193348" sldId="302"/>
            <ac:spMk id="10" creationId="{904DB13E-F722-4ED6-BB00-556651E95281}"/>
          </ac:spMkLst>
        </pc:spChg>
        <pc:spChg chg="add del">
          <ac:chgData name="Dillon Fabienne, BFF Lehrerin" userId="S::fabienne.dillon@bffbern.ch::1d510e0c-1775-473b-9949-7ce49112ea4b" providerId="AD" clId="Web-{2683D62E-880B-AD81-E82B-4347AC1AEE03}" dt="2020-06-23T14:48:14.222" v="996"/>
          <ac:spMkLst>
            <pc:docMk/>
            <pc:sldMk cId="4049193348" sldId="302"/>
            <ac:spMk id="12" creationId="{1419E3D9-C5FB-41A9-B6D2-DFB210BB6211}"/>
          </ac:spMkLst>
        </pc:spChg>
        <pc:spChg chg="add del">
          <ac:chgData name="Dillon Fabienne, BFF Lehrerin" userId="S::fabienne.dillon@bffbern.ch::1d510e0c-1775-473b-9949-7ce49112ea4b" providerId="AD" clId="Web-{2683D62E-880B-AD81-E82B-4347AC1AEE03}" dt="2020-06-23T14:48:14.222" v="996"/>
          <ac:spMkLst>
            <pc:docMk/>
            <pc:sldMk cId="4049193348" sldId="302"/>
            <ac:spMk id="14" creationId="{367909BF-1DF7-4ACE-8F58-6CF719BB27E5}"/>
          </ac:spMkLst>
        </pc:spChg>
        <pc:spChg chg="add del">
          <ac:chgData name="Dillon Fabienne, BFF Lehrerin" userId="S::fabienne.dillon@bffbern.ch::1d510e0c-1775-473b-9949-7ce49112ea4b" providerId="AD" clId="Web-{2683D62E-880B-AD81-E82B-4347AC1AEE03}" dt="2020-06-23T14:48:14.222" v="996"/>
          <ac:spMkLst>
            <pc:docMk/>
            <pc:sldMk cId="4049193348" sldId="302"/>
            <ac:spMk id="16" creationId="{89E8BEDB-0BBC-4F21-9CFB-8530D664C343}"/>
          </ac:spMkLst>
        </pc:spChg>
        <pc:spChg chg="add del">
          <ac:chgData name="Dillon Fabienne, BFF Lehrerin" userId="S::fabienne.dillon@bffbern.ch::1d510e0c-1775-473b-9949-7ce49112ea4b" providerId="AD" clId="Web-{2683D62E-880B-AD81-E82B-4347AC1AEE03}" dt="2020-06-23T14:48:14.222" v="996"/>
          <ac:spMkLst>
            <pc:docMk/>
            <pc:sldMk cId="4049193348" sldId="302"/>
            <ac:spMk id="23" creationId="{420551B3-B4DA-48EE-988C-4FAEAEB5CE98}"/>
          </ac:spMkLst>
        </pc:spChg>
        <pc:spChg chg="add del">
          <ac:chgData name="Dillon Fabienne, BFF Lehrerin" userId="S::fabienne.dillon@bffbern.ch::1d510e0c-1775-473b-9949-7ce49112ea4b" providerId="AD" clId="Web-{2683D62E-880B-AD81-E82B-4347AC1AEE03}" dt="2020-06-23T14:48:14.222" v="996"/>
          <ac:spMkLst>
            <pc:docMk/>
            <pc:sldMk cId="4049193348" sldId="302"/>
            <ac:spMk id="25" creationId="{5683D043-25BB-4AC9-8130-641179672614}"/>
          </ac:spMkLst>
        </pc:spChg>
        <pc:spChg chg="add del">
          <ac:chgData name="Dillon Fabienne, BFF Lehrerin" userId="S::fabienne.dillon@bffbern.ch::1d510e0c-1775-473b-9949-7ce49112ea4b" providerId="AD" clId="Web-{2683D62E-880B-AD81-E82B-4347AC1AEE03}" dt="2020-06-23T14:48:14.222" v="996"/>
          <ac:spMkLst>
            <pc:docMk/>
            <pc:sldMk cId="4049193348" sldId="302"/>
            <ac:spMk id="27" creationId="{AA61CCAC-6875-474C-8E9E-F57ABF078C2B}"/>
          </ac:spMkLst>
        </pc:spChg>
        <pc:grpChg chg="add del">
          <ac:chgData name="Dillon Fabienne, BFF Lehrerin" userId="S::fabienne.dillon@bffbern.ch::1d510e0c-1775-473b-9949-7ce49112ea4b" providerId="AD" clId="Web-{2683D62E-880B-AD81-E82B-4347AC1AEE03}" dt="2020-06-23T14:48:14.222" v="996"/>
          <ac:grpSpMkLst>
            <pc:docMk/>
            <pc:sldMk cId="4049193348" sldId="302"/>
            <ac:grpSpMk id="18" creationId="{E26428D7-C6F3-473D-A360-A3F5C3E8728C}"/>
          </ac:grpSpMkLst>
        </pc:grpChg>
        <pc:picChg chg="add mod ord">
          <ac:chgData name="Dillon Fabienne, BFF Lehrerin" userId="S::fabienne.dillon@bffbern.ch::1d510e0c-1775-473b-9949-7ce49112ea4b" providerId="AD" clId="Web-{2683D62E-880B-AD81-E82B-4347AC1AEE03}" dt="2020-06-23T14:48:14.222" v="996"/>
          <ac:picMkLst>
            <pc:docMk/>
            <pc:sldMk cId="4049193348" sldId="302"/>
            <ac:picMk id="5" creationId="{15E1CBC0-1D1C-4BDB-B773-0BCD02C69E7E}"/>
          </ac:picMkLst>
        </pc:picChg>
      </pc:sldChg>
    </pc:docChg>
  </pc:docChgLst>
  <pc:docChgLst>
    <pc:chgData name="Dillon Fabienne, BFF Lehrerin" userId="S::fabienne.dillon@bffbern.ch::1d510e0c-1775-473b-9949-7ce49112ea4b" providerId="AD" clId="Web-{3C4A298B-D3A1-265A-758C-C9F606C4F169}"/>
    <pc:docChg chg="modSld">
      <pc:chgData name="Dillon Fabienne, BFF Lehrerin" userId="S::fabienne.dillon@bffbern.ch::1d510e0c-1775-473b-9949-7ce49112ea4b" providerId="AD" clId="Web-{3C4A298B-D3A1-265A-758C-C9F606C4F169}" dt="2020-06-24T12:51:30.086" v="180" actId="20577"/>
      <pc:docMkLst>
        <pc:docMk/>
      </pc:docMkLst>
      <pc:sldChg chg="addSp delSp modSp mod setBg setClrOvrMap">
        <pc:chgData name="Dillon Fabienne, BFF Lehrerin" userId="S::fabienne.dillon@bffbern.ch::1d510e0c-1775-473b-9949-7ce49112ea4b" providerId="AD" clId="Web-{3C4A298B-D3A1-265A-758C-C9F606C4F169}" dt="2020-06-24T12:51:10.805" v="178" actId="20577"/>
        <pc:sldMkLst>
          <pc:docMk/>
          <pc:sldMk cId="1918728555" sldId="301"/>
        </pc:sldMkLst>
        <pc:spChg chg="mod ord">
          <ac:chgData name="Dillon Fabienne, BFF Lehrerin" userId="S::fabienne.dillon@bffbern.ch::1d510e0c-1775-473b-9949-7ce49112ea4b" providerId="AD" clId="Web-{3C4A298B-D3A1-265A-758C-C9F606C4F169}" dt="2020-06-24T12:51:10.805" v="178" actId="20577"/>
          <ac:spMkLst>
            <pc:docMk/>
            <pc:sldMk cId="1918728555" sldId="301"/>
            <ac:spMk id="2" creationId="{17C24DAD-23E0-4C90-8F8D-DFD0660459FB}"/>
          </ac:spMkLst>
        </pc:spChg>
        <pc:spChg chg="del">
          <ac:chgData name="Dillon Fabienne, BFF Lehrerin" userId="S::fabienne.dillon@bffbern.ch::1d510e0c-1775-473b-9949-7ce49112ea4b" providerId="AD" clId="Web-{3C4A298B-D3A1-265A-758C-C9F606C4F169}" dt="2020-06-24T12:49:11.227" v="0"/>
          <ac:spMkLst>
            <pc:docMk/>
            <pc:sldMk cId="1918728555" sldId="301"/>
            <ac:spMk id="3" creationId="{B159FFD2-3430-4621-8D50-FE454DB96A6F}"/>
          </ac:spMkLst>
        </pc:spChg>
        <pc:spChg chg="mod">
          <ac:chgData name="Dillon Fabienne, BFF Lehrerin" userId="S::fabienne.dillon@bffbern.ch::1d510e0c-1775-473b-9949-7ce49112ea4b" providerId="AD" clId="Web-{3C4A298B-D3A1-265A-758C-C9F606C4F169}" dt="2020-06-24T12:49:50.758" v="21"/>
          <ac:spMkLst>
            <pc:docMk/>
            <pc:sldMk cId="1918728555" sldId="301"/>
            <ac:spMk id="4" creationId="{A4A323B8-C077-43BE-9A43-496439C0356F}"/>
          </ac:spMkLst>
        </pc:spChg>
        <pc:spChg chg="add mod">
          <ac:chgData name="Dillon Fabienne, BFF Lehrerin" userId="S::fabienne.dillon@bffbern.ch::1d510e0c-1775-473b-9949-7ce49112ea4b" providerId="AD" clId="Web-{3C4A298B-D3A1-265A-758C-C9F606C4F169}" dt="2020-06-24T12:50:55.211" v="165" actId="20577"/>
          <ac:spMkLst>
            <pc:docMk/>
            <pc:sldMk cId="1918728555" sldId="301"/>
            <ac:spMk id="9" creationId="{DE1AFC2B-F6A9-4546-AA27-A7DC033585BF}"/>
          </ac:spMkLst>
        </pc:spChg>
        <pc:spChg chg="add del">
          <ac:chgData name="Dillon Fabienne, BFF Lehrerin" userId="S::fabienne.dillon@bffbern.ch::1d510e0c-1775-473b-9949-7ce49112ea4b" providerId="AD" clId="Web-{3C4A298B-D3A1-265A-758C-C9F606C4F169}" dt="2020-06-24T12:49:50.758" v="21"/>
          <ac:spMkLst>
            <pc:docMk/>
            <pc:sldMk cId="1918728555" sldId="301"/>
            <ac:spMk id="12" creationId="{CD64F326-929E-45E2-B54D-DC7E17207734}"/>
          </ac:spMkLst>
        </pc:spChg>
        <pc:spChg chg="add del">
          <ac:chgData name="Dillon Fabienne, BFF Lehrerin" userId="S::fabienne.dillon@bffbern.ch::1d510e0c-1775-473b-9949-7ce49112ea4b" providerId="AD" clId="Web-{3C4A298B-D3A1-265A-758C-C9F606C4F169}" dt="2020-06-24T12:49:50.758" v="21"/>
          <ac:spMkLst>
            <pc:docMk/>
            <pc:sldMk cId="1918728555" sldId="301"/>
            <ac:spMk id="14" creationId="{7BFCDFD7-7B3B-4ED9-B533-34D0B37244F1}"/>
          </ac:spMkLst>
        </pc:spChg>
        <pc:spChg chg="add">
          <ac:chgData name="Dillon Fabienne, BFF Lehrerin" userId="S::fabienne.dillon@bffbern.ch::1d510e0c-1775-473b-9949-7ce49112ea4b" providerId="AD" clId="Web-{3C4A298B-D3A1-265A-758C-C9F606C4F169}" dt="2020-06-24T12:49:50.758" v="21"/>
          <ac:spMkLst>
            <pc:docMk/>
            <pc:sldMk cId="1918728555" sldId="301"/>
            <ac:spMk id="19" creationId="{78632963-757B-40C2-BB84-FC6107A54DAD}"/>
          </ac:spMkLst>
        </pc:spChg>
        <pc:spChg chg="add">
          <ac:chgData name="Dillon Fabienne, BFF Lehrerin" userId="S::fabienne.dillon@bffbern.ch::1d510e0c-1775-473b-9949-7ce49112ea4b" providerId="AD" clId="Web-{3C4A298B-D3A1-265A-758C-C9F606C4F169}" dt="2020-06-24T12:49:50.758" v="21"/>
          <ac:spMkLst>
            <pc:docMk/>
            <pc:sldMk cId="1918728555" sldId="301"/>
            <ac:spMk id="21" creationId="{2853AE55-7E35-44B0-89F1-3F52B262AF33}"/>
          </ac:spMkLst>
        </pc:spChg>
        <pc:spChg chg="add">
          <ac:chgData name="Dillon Fabienne, BFF Lehrerin" userId="S::fabienne.dillon@bffbern.ch::1d510e0c-1775-473b-9949-7ce49112ea4b" providerId="AD" clId="Web-{3C4A298B-D3A1-265A-758C-C9F606C4F169}" dt="2020-06-24T12:49:50.758" v="21"/>
          <ac:spMkLst>
            <pc:docMk/>
            <pc:sldMk cId="1918728555" sldId="301"/>
            <ac:spMk id="23" creationId="{DBC4BE4D-4B50-4F51-9F85-4B5D60B02D81}"/>
          </ac:spMkLst>
        </pc:spChg>
        <pc:picChg chg="add mod ord">
          <ac:chgData name="Dillon Fabienne, BFF Lehrerin" userId="S::fabienne.dillon@bffbern.ch::1d510e0c-1775-473b-9949-7ce49112ea4b" providerId="AD" clId="Web-{3C4A298B-D3A1-265A-758C-C9F606C4F169}" dt="2020-06-24T12:49:50.758" v="21"/>
          <ac:picMkLst>
            <pc:docMk/>
            <pc:sldMk cId="1918728555" sldId="301"/>
            <ac:picMk id="5" creationId="{A35BAF62-B795-40F6-BD92-AA321FB2445D}"/>
          </ac:picMkLst>
        </pc:picChg>
      </pc:sldChg>
    </pc:docChg>
  </pc:docChgLst>
  <pc:docChgLst>
    <pc:chgData name="Dillon Fabienne, BFF Lehrerin" userId="S::fabienne.dillon@bffbern.ch::1d510e0c-1775-473b-9949-7ce49112ea4b" providerId="AD" clId="Web-{A5BF0C42-91CB-472B-9A58-D67B439251FE}"/>
    <pc:docChg chg="addSld modSld addMainMaster delMainMaster">
      <pc:chgData name="Dillon Fabienne, BFF Lehrerin" userId="S::fabienne.dillon@bffbern.ch::1d510e0c-1775-473b-9949-7ce49112ea4b" providerId="AD" clId="Web-{A5BF0C42-91CB-472B-9A58-D67B439251FE}" dt="2020-06-10T12:23:06.090" v="3"/>
      <pc:docMkLst>
        <pc:docMk/>
      </pc:docMkLst>
      <pc:sldChg chg="addSp delSp modSp mod setBg modClrScheme setClrOvrMap chgLayout">
        <pc:chgData name="Dillon Fabienne, BFF Lehrerin" userId="S::fabienne.dillon@bffbern.ch::1d510e0c-1775-473b-9949-7ce49112ea4b" providerId="AD" clId="Web-{A5BF0C42-91CB-472B-9A58-D67B439251FE}" dt="2020-06-10T12:22:40.917" v="2"/>
        <pc:sldMkLst>
          <pc:docMk/>
          <pc:sldMk cId="1577499883" sldId="256"/>
        </pc:sldMkLst>
        <pc:spChg chg="mod">
          <ac:chgData name="Dillon Fabienne, BFF Lehrerin" userId="S::fabienne.dillon@bffbern.ch::1d510e0c-1775-473b-9949-7ce49112ea4b" providerId="AD" clId="Web-{A5BF0C42-91CB-472B-9A58-D67B439251FE}" dt="2020-06-10T12:22:40.917" v="2"/>
          <ac:spMkLst>
            <pc:docMk/>
            <pc:sldMk cId="1577499883" sldId="256"/>
            <ac:spMk id="2" creationId="{00000000-0000-0000-0000-000000000000}"/>
          </ac:spMkLst>
        </pc:spChg>
        <pc:spChg chg="mod">
          <ac:chgData name="Dillon Fabienne, BFF Lehrerin" userId="S::fabienne.dillon@bffbern.ch::1d510e0c-1775-473b-9949-7ce49112ea4b" providerId="AD" clId="Web-{A5BF0C42-91CB-472B-9A58-D67B439251FE}" dt="2020-06-10T12:22:40.917" v="2"/>
          <ac:spMkLst>
            <pc:docMk/>
            <pc:sldMk cId="1577499883" sldId="256"/>
            <ac:spMk id="3" creationId="{00000000-0000-0000-0000-000000000000}"/>
          </ac:spMkLst>
        </pc:spChg>
        <pc:spChg chg="add">
          <ac:chgData name="Dillon Fabienne, BFF Lehrerin" userId="S::fabienne.dillon@bffbern.ch::1d510e0c-1775-473b-9949-7ce49112ea4b" providerId="AD" clId="Web-{A5BF0C42-91CB-472B-9A58-D67B439251FE}" dt="2020-06-10T12:22:40.917" v="2"/>
          <ac:spMkLst>
            <pc:docMk/>
            <pc:sldMk cId="1577499883" sldId="256"/>
            <ac:spMk id="9" creationId="{0B121716-8B64-478F-ABDB-17030AD1B711}"/>
          </ac:spMkLst>
        </pc:spChg>
        <pc:picChg chg="add del mod">
          <ac:chgData name="Dillon Fabienne, BFF Lehrerin" userId="S::fabienne.dillon@bffbern.ch::1d510e0c-1775-473b-9949-7ce49112ea4b" providerId="AD" clId="Web-{A5BF0C42-91CB-472B-9A58-D67B439251FE}" dt="2020-06-10T12:22:29.900" v="1"/>
          <ac:picMkLst>
            <pc:docMk/>
            <pc:sldMk cId="1577499883" sldId="256"/>
            <ac:picMk id="4" creationId="{862722E3-9DA8-4467-8510-7CB2B07DFC8E}"/>
          </ac:picMkLst>
        </pc:picChg>
        <pc:picChg chg="add">
          <ac:chgData name="Dillon Fabienne, BFF Lehrerin" userId="S::fabienne.dillon@bffbern.ch::1d510e0c-1775-473b-9949-7ce49112ea4b" providerId="AD" clId="Web-{A5BF0C42-91CB-472B-9A58-D67B439251FE}" dt="2020-06-10T12:22:40.917" v="2"/>
          <ac:picMkLst>
            <pc:docMk/>
            <pc:sldMk cId="1577499883" sldId="256"/>
            <ac:picMk id="5" creationId="{4799E85F-5557-4DE9-9549-F3BF1F2E9FCF}"/>
          </ac:picMkLst>
        </pc:picChg>
      </pc:sldChg>
      <pc:sldChg chg="new">
        <pc:chgData name="Dillon Fabienne, BFF Lehrerin" userId="S::fabienne.dillon@bffbern.ch::1d510e0c-1775-473b-9949-7ce49112ea4b" providerId="AD" clId="Web-{A5BF0C42-91CB-472B-9A58-D67B439251FE}" dt="2020-06-10T12:23:06.090" v="3"/>
        <pc:sldMkLst>
          <pc:docMk/>
          <pc:sldMk cId="3489354766" sldId="257"/>
        </pc:sldMkLst>
      </pc:sldChg>
      <pc:sldMasterChg chg="del delSldLayout">
        <pc:chgData name="Dillon Fabienne, BFF Lehrerin" userId="S::fabienne.dillon@bffbern.ch::1d510e0c-1775-473b-9949-7ce49112ea4b" providerId="AD" clId="Web-{A5BF0C42-91CB-472B-9A58-D67B439251FE}" dt="2020-06-10T12:22:40.917" v="2"/>
        <pc:sldMasterMkLst>
          <pc:docMk/>
          <pc:sldMasterMk cId="594725491" sldId="2147483648"/>
        </pc:sldMasterMkLst>
        <pc:sldLayoutChg chg="del">
          <pc:chgData name="Dillon Fabienne, BFF Lehrerin" userId="S::fabienne.dillon@bffbern.ch::1d510e0c-1775-473b-9949-7ce49112ea4b" providerId="AD" clId="Web-{A5BF0C42-91CB-472B-9A58-D67B439251FE}" dt="2020-06-10T12:22:40.917" v="2"/>
          <pc:sldLayoutMkLst>
            <pc:docMk/>
            <pc:sldMasterMk cId="594725491" sldId="2147483648"/>
            <pc:sldLayoutMk cId="4043166929" sldId="2147483649"/>
          </pc:sldLayoutMkLst>
        </pc:sldLayoutChg>
        <pc:sldLayoutChg chg="del">
          <pc:chgData name="Dillon Fabienne, BFF Lehrerin" userId="S::fabienne.dillon@bffbern.ch::1d510e0c-1775-473b-9949-7ce49112ea4b" providerId="AD" clId="Web-{A5BF0C42-91CB-472B-9A58-D67B439251FE}" dt="2020-06-10T12:22:40.917" v="2"/>
          <pc:sldLayoutMkLst>
            <pc:docMk/>
            <pc:sldMasterMk cId="594725491" sldId="2147483648"/>
            <pc:sldLayoutMk cId="3433200589" sldId="2147483650"/>
          </pc:sldLayoutMkLst>
        </pc:sldLayoutChg>
        <pc:sldLayoutChg chg="del">
          <pc:chgData name="Dillon Fabienne, BFF Lehrerin" userId="S::fabienne.dillon@bffbern.ch::1d510e0c-1775-473b-9949-7ce49112ea4b" providerId="AD" clId="Web-{A5BF0C42-91CB-472B-9A58-D67B439251FE}" dt="2020-06-10T12:22:40.917" v="2"/>
          <pc:sldLayoutMkLst>
            <pc:docMk/>
            <pc:sldMasterMk cId="594725491" sldId="2147483648"/>
            <pc:sldLayoutMk cId="2835585648" sldId="2147483651"/>
          </pc:sldLayoutMkLst>
        </pc:sldLayoutChg>
        <pc:sldLayoutChg chg="del">
          <pc:chgData name="Dillon Fabienne, BFF Lehrerin" userId="S::fabienne.dillon@bffbern.ch::1d510e0c-1775-473b-9949-7ce49112ea4b" providerId="AD" clId="Web-{A5BF0C42-91CB-472B-9A58-D67B439251FE}" dt="2020-06-10T12:22:40.917" v="2"/>
          <pc:sldLayoutMkLst>
            <pc:docMk/>
            <pc:sldMasterMk cId="594725491" sldId="2147483648"/>
            <pc:sldLayoutMk cId="742901757" sldId="2147483652"/>
          </pc:sldLayoutMkLst>
        </pc:sldLayoutChg>
        <pc:sldLayoutChg chg="del">
          <pc:chgData name="Dillon Fabienne, BFF Lehrerin" userId="S::fabienne.dillon@bffbern.ch::1d510e0c-1775-473b-9949-7ce49112ea4b" providerId="AD" clId="Web-{A5BF0C42-91CB-472B-9A58-D67B439251FE}" dt="2020-06-10T12:22:40.917" v="2"/>
          <pc:sldLayoutMkLst>
            <pc:docMk/>
            <pc:sldMasterMk cId="594725491" sldId="2147483648"/>
            <pc:sldLayoutMk cId="2024084034" sldId="2147483653"/>
          </pc:sldLayoutMkLst>
        </pc:sldLayoutChg>
        <pc:sldLayoutChg chg="del">
          <pc:chgData name="Dillon Fabienne, BFF Lehrerin" userId="S::fabienne.dillon@bffbern.ch::1d510e0c-1775-473b-9949-7ce49112ea4b" providerId="AD" clId="Web-{A5BF0C42-91CB-472B-9A58-D67B439251FE}" dt="2020-06-10T12:22:40.917" v="2"/>
          <pc:sldLayoutMkLst>
            <pc:docMk/>
            <pc:sldMasterMk cId="594725491" sldId="2147483648"/>
            <pc:sldLayoutMk cId="2440206447" sldId="2147483654"/>
          </pc:sldLayoutMkLst>
        </pc:sldLayoutChg>
        <pc:sldLayoutChg chg="del">
          <pc:chgData name="Dillon Fabienne, BFF Lehrerin" userId="S::fabienne.dillon@bffbern.ch::1d510e0c-1775-473b-9949-7ce49112ea4b" providerId="AD" clId="Web-{A5BF0C42-91CB-472B-9A58-D67B439251FE}" dt="2020-06-10T12:22:40.917" v="2"/>
          <pc:sldLayoutMkLst>
            <pc:docMk/>
            <pc:sldMasterMk cId="594725491" sldId="2147483648"/>
            <pc:sldLayoutMk cId="3087692832" sldId="2147483655"/>
          </pc:sldLayoutMkLst>
        </pc:sldLayoutChg>
        <pc:sldLayoutChg chg="del">
          <pc:chgData name="Dillon Fabienne, BFF Lehrerin" userId="S::fabienne.dillon@bffbern.ch::1d510e0c-1775-473b-9949-7ce49112ea4b" providerId="AD" clId="Web-{A5BF0C42-91CB-472B-9A58-D67B439251FE}" dt="2020-06-10T12:22:40.917" v="2"/>
          <pc:sldLayoutMkLst>
            <pc:docMk/>
            <pc:sldMasterMk cId="594725491" sldId="2147483648"/>
            <pc:sldLayoutMk cId="3453883237" sldId="2147483656"/>
          </pc:sldLayoutMkLst>
        </pc:sldLayoutChg>
        <pc:sldLayoutChg chg="del">
          <pc:chgData name="Dillon Fabienne, BFF Lehrerin" userId="S::fabienne.dillon@bffbern.ch::1d510e0c-1775-473b-9949-7ce49112ea4b" providerId="AD" clId="Web-{A5BF0C42-91CB-472B-9A58-D67B439251FE}" dt="2020-06-10T12:22:40.917" v="2"/>
          <pc:sldLayoutMkLst>
            <pc:docMk/>
            <pc:sldMasterMk cId="594725491" sldId="2147483648"/>
            <pc:sldLayoutMk cId="2509888776" sldId="2147483657"/>
          </pc:sldLayoutMkLst>
        </pc:sldLayoutChg>
        <pc:sldLayoutChg chg="del">
          <pc:chgData name="Dillon Fabienne, BFF Lehrerin" userId="S::fabienne.dillon@bffbern.ch::1d510e0c-1775-473b-9949-7ce49112ea4b" providerId="AD" clId="Web-{A5BF0C42-91CB-472B-9A58-D67B439251FE}" dt="2020-06-10T12:22:40.917" v="2"/>
          <pc:sldLayoutMkLst>
            <pc:docMk/>
            <pc:sldMasterMk cId="594725491" sldId="2147483648"/>
            <pc:sldLayoutMk cId="1699206799" sldId="2147483658"/>
          </pc:sldLayoutMkLst>
        </pc:sldLayoutChg>
        <pc:sldLayoutChg chg="del">
          <pc:chgData name="Dillon Fabienne, BFF Lehrerin" userId="S::fabienne.dillon@bffbern.ch::1d510e0c-1775-473b-9949-7ce49112ea4b" providerId="AD" clId="Web-{A5BF0C42-91CB-472B-9A58-D67B439251FE}" dt="2020-06-10T12:22:40.917" v="2"/>
          <pc:sldLayoutMkLst>
            <pc:docMk/>
            <pc:sldMasterMk cId="594725491" sldId="2147483648"/>
            <pc:sldLayoutMk cId="2809958959" sldId="2147483659"/>
          </pc:sldLayoutMkLst>
        </pc:sldLayoutChg>
      </pc:sldMasterChg>
      <pc:sldMasterChg chg="add addSldLayout">
        <pc:chgData name="Dillon Fabienne, BFF Lehrerin" userId="S::fabienne.dillon@bffbern.ch::1d510e0c-1775-473b-9949-7ce49112ea4b" providerId="AD" clId="Web-{A5BF0C42-91CB-472B-9A58-D67B439251FE}" dt="2020-06-10T12:22:40.917" v="2"/>
        <pc:sldMasterMkLst>
          <pc:docMk/>
          <pc:sldMasterMk cId="2775701739" sldId="2147483687"/>
        </pc:sldMasterMkLst>
        <pc:sldLayoutChg chg="add">
          <pc:chgData name="Dillon Fabienne, BFF Lehrerin" userId="S::fabienne.dillon@bffbern.ch::1d510e0c-1775-473b-9949-7ce49112ea4b" providerId="AD" clId="Web-{A5BF0C42-91CB-472B-9A58-D67B439251FE}" dt="2020-06-10T12:22:40.917" v="2"/>
          <pc:sldLayoutMkLst>
            <pc:docMk/>
            <pc:sldMasterMk cId="2775701739" sldId="2147483687"/>
            <pc:sldLayoutMk cId="3204693907" sldId="2147483676"/>
          </pc:sldLayoutMkLst>
        </pc:sldLayoutChg>
        <pc:sldLayoutChg chg="add">
          <pc:chgData name="Dillon Fabienne, BFF Lehrerin" userId="S::fabienne.dillon@bffbern.ch::1d510e0c-1775-473b-9949-7ce49112ea4b" providerId="AD" clId="Web-{A5BF0C42-91CB-472B-9A58-D67B439251FE}" dt="2020-06-10T12:22:40.917" v="2"/>
          <pc:sldLayoutMkLst>
            <pc:docMk/>
            <pc:sldMasterMk cId="2775701739" sldId="2147483687"/>
            <pc:sldLayoutMk cId="2076570804" sldId="2147483677"/>
          </pc:sldLayoutMkLst>
        </pc:sldLayoutChg>
        <pc:sldLayoutChg chg="add">
          <pc:chgData name="Dillon Fabienne, BFF Lehrerin" userId="S::fabienne.dillon@bffbern.ch::1d510e0c-1775-473b-9949-7ce49112ea4b" providerId="AD" clId="Web-{A5BF0C42-91CB-472B-9A58-D67B439251FE}" dt="2020-06-10T12:22:40.917" v="2"/>
          <pc:sldLayoutMkLst>
            <pc:docMk/>
            <pc:sldMasterMk cId="2775701739" sldId="2147483687"/>
            <pc:sldLayoutMk cId="4113385670" sldId="2147483678"/>
          </pc:sldLayoutMkLst>
        </pc:sldLayoutChg>
        <pc:sldLayoutChg chg="add">
          <pc:chgData name="Dillon Fabienne, BFF Lehrerin" userId="S::fabienne.dillon@bffbern.ch::1d510e0c-1775-473b-9949-7ce49112ea4b" providerId="AD" clId="Web-{A5BF0C42-91CB-472B-9A58-D67B439251FE}" dt="2020-06-10T12:22:40.917" v="2"/>
          <pc:sldLayoutMkLst>
            <pc:docMk/>
            <pc:sldMasterMk cId="2775701739" sldId="2147483687"/>
            <pc:sldLayoutMk cId="3236069418" sldId="2147483679"/>
          </pc:sldLayoutMkLst>
        </pc:sldLayoutChg>
        <pc:sldLayoutChg chg="add">
          <pc:chgData name="Dillon Fabienne, BFF Lehrerin" userId="S::fabienne.dillon@bffbern.ch::1d510e0c-1775-473b-9949-7ce49112ea4b" providerId="AD" clId="Web-{A5BF0C42-91CB-472B-9A58-D67B439251FE}" dt="2020-06-10T12:22:40.917" v="2"/>
          <pc:sldLayoutMkLst>
            <pc:docMk/>
            <pc:sldMasterMk cId="2775701739" sldId="2147483687"/>
            <pc:sldLayoutMk cId="1556221570" sldId="2147483680"/>
          </pc:sldLayoutMkLst>
        </pc:sldLayoutChg>
        <pc:sldLayoutChg chg="add">
          <pc:chgData name="Dillon Fabienne, BFF Lehrerin" userId="S::fabienne.dillon@bffbern.ch::1d510e0c-1775-473b-9949-7ce49112ea4b" providerId="AD" clId="Web-{A5BF0C42-91CB-472B-9A58-D67B439251FE}" dt="2020-06-10T12:22:40.917" v="2"/>
          <pc:sldLayoutMkLst>
            <pc:docMk/>
            <pc:sldMasterMk cId="2775701739" sldId="2147483687"/>
            <pc:sldLayoutMk cId="1315174629" sldId="2147483681"/>
          </pc:sldLayoutMkLst>
        </pc:sldLayoutChg>
        <pc:sldLayoutChg chg="add">
          <pc:chgData name="Dillon Fabienne, BFF Lehrerin" userId="S::fabienne.dillon@bffbern.ch::1d510e0c-1775-473b-9949-7ce49112ea4b" providerId="AD" clId="Web-{A5BF0C42-91CB-472B-9A58-D67B439251FE}" dt="2020-06-10T12:22:40.917" v="2"/>
          <pc:sldLayoutMkLst>
            <pc:docMk/>
            <pc:sldMasterMk cId="2775701739" sldId="2147483687"/>
            <pc:sldLayoutMk cId="2483763156" sldId="2147483682"/>
          </pc:sldLayoutMkLst>
        </pc:sldLayoutChg>
        <pc:sldLayoutChg chg="add">
          <pc:chgData name="Dillon Fabienne, BFF Lehrerin" userId="S::fabienne.dillon@bffbern.ch::1d510e0c-1775-473b-9949-7ce49112ea4b" providerId="AD" clId="Web-{A5BF0C42-91CB-472B-9A58-D67B439251FE}" dt="2020-06-10T12:22:40.917" v="2"/>
          <pc:sldLayoutMkLst>
            <pc:docMk/>
            <pc:sldMasterMk cId="2775701739" sldId="2147483687"/>
            <pc:sldLayoutMk cId="769072866" sldId="2147483683"/>
          </pc:sldLayoutMkLst>
        </pc:sldLayoutChg>
        <pc:sldLayoutChg chg="add">
          <pc:chgData name="Dillon Fabienne, BFF Lehrerin" userId="S::fabienne.dillon@bffbern.ch::1d510e0c-1775-473b-9949-7ce49112ea4b" providerId="AD" clId="Web-{A5BF0C42-91CB-472B-9A58-D67B439251FE}" dt="2020-06-10T12:22:40.917" v="2"/>
          <pc:sldLayoutMkLst>
            <pc:docMk/>
            <pc:sldMasterMk cId="2775701739" sldId="2147483687"/>
            <pc:sldLayoutMk cId="1301802062" sldId="2147483684"/>
          </pc:sldLayoutMkLst>
        </pc:sldLayoutChg>
        <pc:sldLayoutChg chg="add">
          <pc:chgData name="Dillon Fabienne, BFF Lehrerin" userId="S::fabienne.dillon@bffbern.ch::1d510e0c-1775-473b-9949-7ce49112ea4b" providerId="AD" clId="Web-{A5BF0C42-91CB-472B-9A58-D67B439251FE}" dt="2020-06-10T12:22:40.917" v="2"/>
          <pc:sldLayoutMkLst>
            <pc:docMk/>
            <pc:sldMasterMk cId="2775701739" sldId="2147483687"/>
            <pc:sldLayoutMk cId="4155116627" sldId="2147483685"/>
          </pc:sldLayoutMkLst>
        </pc:sldLayoutChg>
        <pc:sldLayoutChg chg="add">
          <pc:chgData name="Dillon Fabienne, BFF Lehrerin" userId="S::fabienne.dillon@bffbern.ch::1d510e0c-1775-473b-9949-7ce49112ea4b" providerId="AD" clId="Web-{A5BF0C42-91CB-472B-9A58-D67B439251FE}" dt="2020-06-10T12:22:40.917" v="2"/>
          <pc:sldLayoutMkLst>
            <pc:docMk/>
            <pc:sldMasterMk cId="2775701739" sldId="2147483687"/>
            <pc:sldLayoutMk cId="2036247641" sldId="2147483686"/>
          </pc:sldLayoutMkLst>
        </pc:sldLayoutChg>
      </pc:sldMasterChg>
    </pc:docChg>
  </pc:docChgLst>
  <pc:docChgLst>
    <pc:chgData name="Mäder Gabriela, BFF Lehrerin" userId="4f24780e-bcec-485d-a8f5-2d427a2e65f5" providerId="ADAL" clId="{B96DE7FD-EB1D-4170-B06E-2CC623B43984}"/>
    <pc:docChg chg="undo custSel mod modSld">
      <pc:chgData name="Mäder Gabriela, BFF Lehrerin" userId="4f24780e-bcec-485d-a8f5-2d427a2e65f5" providerId="ADAL" clId="{B96DE7FD-EB1D-4170-B06E-2CC623B43984}" dt="2020-10-22T12:16:23.221" v="127" actId="20577"/>
      <pc:docMkLst>
        <pc:docMk/>
      </pc:docMkLst>
      <pc:sldChg chg="modNotesTx">
        <pc:chgData name="Mäder Gabriela, BFF Lehrerin" userId="4f24780e-bcec-485d-a8f5-2d427a2e65f5" providerId="ADAL" clId="{B96DE7FD-EB1D-4170-B06E-2CC623B43984}" dt="2020-10-22T12:07:53.779" v="44" actId="20577"/>
        <pc:sldMkLst>
          <pc:docMk/>
          <pc:sldMk cId="1153051036" sldId="289"/>
        </pc:sldMkLst>
      </pc:sldChg>
      <pc:sldChg chg="modNotesTx">
        <pc:chgData name="Mäder Gabriela, BFF Lehrerin" userId="4f24780e-bcec-485d-a8f5-2d427a2e65f5" providerId="ADAL" clId="{B96DE7FD-EB1D-4170-B06E-2CC623B43984}" dt="2020-10-22T12:14:05.292" v="93" actId="20577"/>
        <pc:sldMkLst>
          <pc:docMk/>
          <pc:sldMk cId="3885111845" sldId="291"/>
        </pc:sldMkLst>
      </pc:sldChg>
      <pc:sldChg chg="modNotesTx">
        <pc:chgData name="Mäder Gabriela, BFF Lehrerin" userId="4f24780e-bcec-485d-a8f5-2d427a2e65f5" providerId="ADAL" clId="{B96DE7FD-EB1D-4170-B06E-2CC623B43984}" dt="2020-10-22T12:11:24.137" v="77" actId="20577"/>
        <pc:sldMkLst>
          <pc:docMk/>
          <pc:sldMk cId="2227099759" sldId="292"/>
        </pc:sldMkLst>
      </pc:sldChg>
      <pc:sldChg chg="modNotesTx">
        <pc:chgData name="Mäder Gabriela, BFF Lehrerin" userId="4f24780e-bcec-485d-a8f5-2d427a2e65f5" providerId="ADAL" clId="{B96DE7FD-EB1D-4170-B06E-2CC623B43984}" dt="2020-10-22T12:13:34.544" v="92"/>
        <pc:sldMkLst>
          <pc:docMk/>
          <pc:sldMk cId="2256668878" sldId="293"/>
        </pc:sldMkLst>
      </pc:sldChg>
      <pc:sldChg chg="modNotesTx">
        <pc:chgData name="Mäder Gabriela, BFF Lehrerin" userId="4f24780e-bcec-485d-a8f5-2d427a2e65f5" providerId="ADAL" clId="{B96DE7FD-EB1D-4170-B06E-2CC623B43984}" dt="2020-10-22T12:16:23.221" v="127" actId="20577"/>
        <pc:sldMkLst>
          <pc:docMk/>
          <pc:sldMk cId="1165643418" sldId="299"/>
        </pc:sldMkLst>
      </pc:sldChg>
      <pc:sldChg chg="modNotesTx">
        <pc:chgData name="Mäder Gabriela, BFF Lehrerin" userId="4f24780e-bcec-485d-a8f5-2d427a2e65f5" providerId="ADAL" clId="{B96DE7FD-EB1D-4170-B06E-2CC623B43984}" dt="2020-10-22T12:06:22.377" v="27" actId="20577"/>
        <pc:sldMkLst>
          <pc:docMk/>
          <pc:sldMk cId="1918728555" sldId="301"/>
        </pc:sldMkLst>
      </pc:sldChg>
      <pc:sldChg chg="addSp delSp modSp mod modNotesTx">
        <pc:chgData name="Mäder Gabriela, BFF Lehrerin" userId="4f24780e-bcec-485d-a8f5-2d427a2e65f5" providerId="ADAL" clId="{B96DE7FD-EB1D-4170-B06E-2CC623B43984}" dt="2020-10-22T12:10:49.544" v="53" actId="27614"/>
        <pc:sldMkLst>
          <pc:docMk/>
          <pc:sldMk cId="2474060539" sldId="312"/>
        </pc:sldMkLst>
        <pc:spChg chg="mod">
          <ac:chgData name="Mäder Gabriela, BFF Lehrerin" userId="4f24780e-bcec-485d-a8f5-2d427a2e65f5" providerId="ADAL" clId="{B96DE7FD-EB1D-4170-B06E-2CC623B43984}" dt="2020-10-22T12:10:34.640" v="50" actId="26606"/>
          <ac:spMkLst>
            <pc:docMk/>
            <pc:sldMk cId="2474060539" sldId="312"/>
            <ac:spMk id="3" creationId="{36E578F0-31F3-4DC8-AE97-069D6CEAF9AD}"/>
          </ac:spMkLst>
        </pc:spChg>
        <pc:spChg chg="ord">
          <ac:chgData name="Mäder Gabriela, BFF Lehrerin" userId="4f24780e-bcec-485d-a8f5-2d427a2e65f5" providerId="ADAL" clId="{B96DE7FD-EB1D-4170-B06E-2CC623B43984}" dt="2020-10-22T12:10:34.640" v="50" actId="26606"/>
          <ac:spMkLst>
            <pc:docMk/>
            <pc:sldMk cId="2474060539" sldId="312"/>
            <ac:spMk id="4" creationId="{9261085A-EB18-4025-BDF9-D5B6B618DAD7}"/>
          </ac:spMkLst>
        </pc:spChg>
        <pc:spChg chg="del">
          <ac:chgData name="Mäder Gabriela, BFF Lehrerin" userId="4f24780e-bcec-485d-a8f5-2d427a2e65f5" providerId="ADAL" clId="{B96DE7FD-EB1D-4170-B06E-2CC623B43984}" dt="2020-10-22T12:10:34.640" v="50" actId="26606"/>
          <ac:spMkLst>
            <pc:docMk/>
            <pc:sldMk cId="2474060539" sldId="312"/>
            <ac:spMk id="25" creationId="{9D879A56-BA4A-47BE-B8EA-643910D696DB}"/>
          </ac:spMkLst>
        </pc:spChg>
        <pc:spChg chg="del">
          <ac:chgData name="Mäder Gabriela, BFF Lehrerin" userId="4f24780e-bcec-485d-a8f5-2d427a2e65f5" providerId="ADAL" clId="{B96DE7FD-EB1D-4170-B06E-2CC623B43984}" dt="2020-10-22T12:10:34.640" v="50" actId="26606"/>
          <ac:spMkLst>
            <pc:docMk/>
            <pc:sldMk cId="2474060539" sldId="312"/>
            <ac:spMk id="26" creationId="{68E7D62B-6F82-4DD0-9764-C143AEAAC198}"/>
          </ac:spMkLst>
        </pc:spChg>
        <pc:spChg chg="del">
          <ac:chgData name="Mäder Gabriela, BFF Lehrerin" userId="4f24780e-bcec-485d-a8f5-2d427a2e65f5" providerId="ADAL" clId="{B96DE7FD-EB1D-4170-B06E-2CC623B43984}" dt="2020-10-22T12:10:34.640" v="50" actId="26606"/>
          <ac:spMkLst>
            <pc:docMk/>
            <pc:sldMk cId="2474060539" sldId="312"/>
            <ac:spMk id="28" creationId="{9C283B92-B6AF-4FE0-AF35-F51A679051EE}"/>
          </ac:spMkLst>
        </pc:spChg>
        <pc:spChg chg="add">
          <ac:chgData name="Mäder Gabriela, BFF Lehrerin" userId="4f24780e-bcec-485d-a8f5-2d427a2e65f5" providerId="ADAL" clId="{B96DE7FD-EB1D-4170-B06E-2CC623B43984}" dt="2020-10-22T12:10:34.640" v="50" actId="26606"/>
          <ac:spMkLst>
            <pc:docMk/>
            <pc:sldMk cId="2474060539" sldId="312"/>
            <ac:spMk id="42" creationId="{9D879A56-BA4A-47BE-B8EA-643910D696DB}"/>
          </ac:spMkLst>
        </pc:spChg>
        <pc:spChg chg="add">
          <ac:chgData name="Mäder Gabriela, BFF Lehrerin" userId="4f24780e-bcec-485d-a8f5-2d427a2e65f5" providerId="ADAL" clId="{B96DE7FD-EB1D-4170-B06E-2CC623B43984}" dt="2020-10-22T12:10:34.640" v="50" actId="26606"/>
          <ac:spMkLst>
            <pc:docMk/>
            <pc:sldMk cId="2474060539" sldId="312"/>
            <ac:spMk id="44" creationId="{68E7D62B-6F82-4DD0-9764-C143AEAAC198}"/>
          </ac:spMkLst>
        </pc:spChg>
        <pc:spChg chg="add">
          <ac:chgData name="Mäder Gabriela, BFF Lehrerin" userId="4f24780e-bcec-485d-a8f5-2d427a2e65f5" providerId="ADAL" clId="{B96DE7FD-EB1D-4170-B06E-2CC623B43984}" dt="2020-10-22T12:10:34.640" v="50" actId="26606"/>
          <ac:spMkLst>
            <pc:docMk/>
            <pc:sldMk cId="2474060539" sldId="312"/>
            <ac:spMk id="46" creationId="{9C283B92-B6AF-4FE0-AF35-F51A679051EE}"/>
          </ac:spMkLst>
        </pc:spChg>
        <pc:picChg chg="add mod">
          <ac:chgData name="Mäder Gabriela, BFF Lehrerin" userId="4f24780e-bcec-485d-a8f5-2d427a2e65f5" providerId="ADAL" clId="{B96DE7FD-EB1D-4170-B06E-2CC623B43984}" dt="2020-10-22T12:10:49.544" v="53" actId="27614"/>
          <ac:picMkLst>
            <pc:docMk/>
            <pc:sldMk cId="2474060539" sldId="312"/>
            <ac:picMk id="5" creationId="{28768A79-BD09-4F15-8903-47CB7781FF46}"/>
          </ac:picMkLst>
        </pc:picChg>
        <pc:picChg chg="del">
          <ac:chgData name="Mäder Gabriela, BFF Lehrerin" userId="4f24780e-bcec-485d-a8f5-2d427a2e65f5" providerId="ADAL" clId="{B96DE7FD-EB1D-4170-B06E-2CC623B43984}" dt="2020-10-22T12:09:58.225" v="47" actId="478"/>
          <ac:picMkLst>
            <pc:docMk/>
            <pc:sldMk cId="2474060539" sldId="312"/>
            <ac:picMk id="6" creationId="{AC65E867-9358-4065-9E0A-90A828779C15}"/>
          </ac:picMkLst>
        </pc:picChg>
        <pc:cxnChg chg="del">
          <ac:chgData name="Mäder Gabriela, BFF Lehrerin" userId="4f24780e-bcec-485d-a8f5-2d427a2e65f5" providerId="ADAL" clId="{B96DE7FD-EB1D-4170-B06E-2CC623B43984}" dt="2020-10-22T12:10:34.640" v="50" actId="26606"/>
          <ac:cxnSpMkLst>
            <pc:docMk/>
            <pc:sldMk cId="2474060539" sldId="312"/>
            <ac:cxnSpMk id="33" creationId="{9B60A8CB-176B-4FD6-AD24-9D98027E5CA0}"/>
          </ac:cxnSpMkLst>
        </pc:cxnChg>
        <pc:cxnChg chg="del">
          <ac:chgData name="Mäder Gabriela, BFF Lehrerin" userId="4f24780e-bcec-485d-a8f5-2d427a2e65f5" providerId="ADAL" clId="{B96DE7FD-EB1D-4170-B06E-2CC623B43984}" dt="2020-10-22T12:10:34.640" v="50" actId="26606"/>
          <ac:cxnSpMkLst>
            <pc:docMk/>
            <pc:sldMk cId="2474060539" sldId="312"/>
            <ac:cxnSpMk id="35" creationId="{8171CA5D-A004-471D-81F2-0B1381DE61F0}"/>
          </ac:cxnSpMkLst>
        </pc:cxnChg>
        <pc:cxnChg chg="del">
          <ac:chgData name="Mäder Gabriela, BFF Lehrerin" userId="4f24780e-bcec-485d-a8f5-2d427a2e65f5" providerId="ADAL" clId="{B96DE7FD-EB1D-4170-B06E-2CC623B43984}" dt="2020-10-22T12:10:34.640" v="50" actId="26606"/>
          <ac:cxnSpMkLst>
            <pc:docMk/>
            <pc:sldMk cId="2474060539" sldId="312"/>
            <ac:cxnSpMk id="37" creationId="{0682D131-57BB-442B-BD9B-8F06D2B230E3}"/>
          </ac:cxnSpMkLst>
        </pc:cxnChg>
        <pc:cxnChg chg="add">
          <ac:chgData name="Mäder Gabriela, BFF Lehrerin" userId="4f24780e-bcec-485d-a8f5-2d427a2e65f5" providerId="ADAL" clId="{B96DE7FD-EB1D-4170-B06E-2CC623B43984}" dt="2020-10-22T12:10:34.640" v="50" actId="26606"/>
          <ac:cxnSpMkLst>
            <pc:docMk/>
            <pc:sldMk cId="2474060539" sldId="312"/>
            <ac:cxnSpMk id="48" creationId="{9B60A8CB-176B-4FD6-AD24-9D98027E5CA0}"/>
          </ac:cxnSpMkLst>
        </pc:cxnChg>
        <pc:cxnChg chg="add">
          <ac:chgData name="Mäder Gabriela, BFF Lehrerin" userId="4f24780e-bcec-485d-a8f5-2d427a2e65f5" providerId="ADAL" clId="{B96DE7FD-EB1D-4170-B06E-2CC623B43984}" dt="2020-10-22T12:10:34.640" v="50" actId="26606"/>
          <ac:cxnSpMkLst>
            <pc:docMk/>
            <pc:sldMk cId="2474060539" sldId="312"/>
            <ac:cxnSpMk id="50" creationId="{8171CA5D-A004-471D-81F2-0B1381DE61F0}"/>
          </ac:cxnSpMkLst>
        </pc:cxnChg>
        <pc:cxnChg chg="add">
          <ac:chgData name="Mäder Gabriela, BFF Lehrerin" userId="4f24780e-bcec-485d-a8f5-2d427a2e65f5" providerId="ADAL" clId="{B96DE7FD-EB1D-4170-B06E-2CC623B43984}" dt="2020-10-22T12:10:34.640" v="50" actId="26606"/>
          <ac:cxnSpMkLst>
            <pc:docMk/>
            <pc:sldMk cId="2474060539" sldId="312"/>
            <ac:cxnSpMk id="52" creationId="{0682D131-57BB-442B-BD9B-8F06D2B230E3}"/>
          </ac:cxnSpMkLst>
        </pc:cxnChg>
      </pc:sldChg>
    </pc:docChg>
  </pc:docChgLst>
  <pc:docChgLst>
    <pc:chgData name="Dillon Fabienne, BFF Lehrerin" userId="S::fabienne.dillon@bffbern.ch::1d510e0c-1775-473b-9949-7ce49112ea4b" providerId="AD" clId="Web-{5DD47246-AA07-87C1-2013-A7A4315A622D}"/>
    <pc:docChg chg="modSld">
      <pc:chgData name="Dillon Fabienne, BFF Lehrerin" userId="S::fabienne.dillon@bffbern.ch::1d510e0c-1775-473b-9949-7ce49112ea4b" providerId="AD" clId="Web-{5DD47246-AA07-87C1-2013-A7A4315A622D}" dt="2020-10-22T11:42:15.256" v="54" actId="20577"/>
      <pc:docMkLst>
        <pc:docMk/>
      </pc:docMkLst>
      <pc:sldChg chg="modSp">
        <pc:chgData name="Dillon Fabienne, BFF Lehrerin" userId="S::fabienne.dillon@bffbern.ch::1d510e0c-1775-473b-9949-7ce49112ea4b" providerId="AD" clId="Web-{5DD47246-AA07-87C1-2013-A7A4315A622D}" dt="2020-10-22T11:42:13.521" v="52" actId="20577"/>
        <pc:sldMkLst>
          <pc:docMk/>
          <pc:sldMk cId="154946022" sldId="303"/>
        </pc:sldMkLst>
        <pc:spChg chg="mod">
          <ac:chgData name="Dillon Fabienne, BFF Lehrerin" userId="S::fabienne.dillon@bffbern.ch::1d510e0c-1775-473b-9949-7ce49112ea4b" providerId="AD" clId="Web-{5DD47246-AA07-87C1-2013-A7A4315A622D}" dt="2020-10-22T11:42:13.521" v="52" actId="20577"/>
          <ac:spMkLst>
            <pc:docMk/>
            <pc:sldMk cId="154946022" sldId="303"/>
            <ac:spMk id="2" creationId="{17C24DAD-23E0-4C90-8F8D-DFD0660459FB}"/>
          </ac:spMkLst>
        </pc:spChg>
      </pc:sldChg>
      <pc:sldChg chg="modSp">
        <pc:chgData name="Dillon Fabienne, BFF Lehrerin" userId="S::fabienne.dillon@bffbern.ch::1d510e0c-1775-473b-9949-7ce49112ea4b" providerId="AD" clId="Web-{5DD47246-AA07-87C1-2013-A7A4315A622D}" dt="2020-10-22T11:41:21.427" v="41" actId="20577"/>
        <pc:sldMkLst>
          <pc:docMk/>
          <pc:sldMk cId="2675075137" sldId="304"/>
        </pc:sldMkLst>
        <pc:spChg chg="mod">
          <ac:chgData name="Dillon Fabienne, BFF Lehrerin" userId="S::fabienne.dillon@bffbern.ch::1d510e0c-1775-473b-9949-7ce49112ea4b" providerId="AD" clId="Web-{5DD47246-AA07-87C1-2013-A7A4315A622D}" dt="2020-10-22T11:41:21.427" v="41" actId="20577"/>
          <ac:spMkLst>
            <pc:docMk/>
            <pc:sldMk cId="2675075137" sldId="304"/>
            <ac:spMk id="9" creationId="{DE1AFC2B-F6A9-4546-AA27-A7DC033585BF}"/>
          </ac:spMkLst>
        </pc:spChg>
      </pc:sldChg>
      <pc:sldChg chg="modSp">
        <pc:chgData name="Dillon Fabienne, BFF Lehrerin" userId="S::fabienne.dillon@bffbern.ch::1d510e0c-1775-473b-9949-7ce49112ea4b" providerId="AD" clId="Web-{5DD47246-AA07-87C1-2013-A7A4315A622D}" dt="2020-10-22T11:41:10.254" v="35" actId="20577"/>
        <pc:sldMkLst>
          <pc:docMk/>
          <pc:sldMk cId="352111040" sldId="305"/>
        </pc:sldMkLst>
        <pc:spChg chg="mod">
          <ac:chgData name="Dillon Fabienne, BFF Lehrerin" userId="S::fabienne.dillon@bffbern.ch::1d510e0c-1775-473b-9949-7ce49112ea4b" providerId="AD" clId="Web-{5DD47246-AA07-87C1-2013-A7A4315A622D}" dt="2020-10-22T11:41:10.254" v="35" actId="20577"/>
          <ac:spMkLst>
            <pc:docMk/>
            <pc:sldMk cId="352111040" sldId="305"/>
            <ac:spMk id="9" creationId="{DE1AFC2B-F6A9-4546-AA27-A7DC033585BF}"/>
          </ac:spMkLst>
        </pc:spChg>
      </pc:sldChg>
      <pc:sldChg chg="modSp">
        <pc:chgData name="Dillon Fabienne, BFF Lehrerin" userId="S::fabienne.dillon@bffbern.ch::1d510e0c-1775-473b-9949-7ce49112ea4b" providerId="AD" clId="Web-{5DD47246-AA07-87C1-2013-A7A4315A622D}" dt="2020-10-22T11:41:15.333" v="38" actId="20577"/>
        <pc:sldMkLst>
          <pc:docMk/>
          <pc:sldMk cId="2277664794" sldId="306"/>
        </pc:sldMkLst>
        <pc:spChg chg="mod">
          <ac:chgData name="Dillon Fabienne, BFF Lehrerin" userId="S::fabienne.dillon@bffbern.ch::1d510e0c-1775-473b-9949-7ce49112ea4b" providerId="AD" clId="Web-{5DD47246-AA07-87C1-2013-A7A4315A622D}" dt="2020-10-22T11:41:15.333" v="38" actId="20577"/>
          <ac:spMkLst>
            <pc:docMk/>
            <pc:sldMk cId="2277664794" sldId="306"/>
            <ac:spMk id="9" creationId="{DE1AFC2B-F6A9-4546-AA27-A7DC033585BF}"/>
          </ac:spMkLst>
        </pc:spChg>
      </pc:sldChg>
      <pc:sldChg chg="modSp">
        <pc:chgData name="Dillon Fabienne, BFF Lehrerin" userId="S::fabienne.dillon@bffbern.ch::1d510e0c-1775-473b-9949-7ce49112ea4b" providerId="AD" clId="Web-{5DD47246-AA07-87C1-2013-A7A4315A622D}" dt="2020-10-22T11:41:52.787" v="47" actId="20577"/>
        <pc:sldMkLst>
          <pc:docMk/>
          <pc:sldMk cId="3797532367" sldId="308"/>
        </pc:sldMkLst>
        <pc:spChg chg="mod">
          <ac:chgData name="Dillon Fabienne, BFF Lehrerin" userId="S::fabienne.dillon@bffbern.ch::1d510e0c-1775-473b-9949-7ce49112ea4b" providerId="AD" clId="Web-{5DD47246-AA07-87C1-2013-A7A4315A622D}" dt="2020-10-22T11:41:52.787" v="47" actId="20577"/>
          <ac:spMkLst>
            <pc:docMk/>
            <pc:sldMk cId="3797532367" sldId="308"/>
            <ac:spMk id="9" creationId="{DE1AFC2B-F6A9-4546-AA27-A7DC033585BF}"/>
          </ac:spMkLst>
        </pc:spChg>
      </pc:sldChg>
      <pc:sldChg chg="modSp delCm">
        <pc:chgData name="Dillon Fabienne, BFF Lehrerin" userId="S::fabienne.dillon@bffbern.ch::1d510e0c-1775-473b-9949-7ce49112ea4b" providerId="AD" clId="Web-{5DD47246-AA07-87C1-2013-A7A4315A622D}" dt="2020-10-22T11:33:28.119" v="32" actId="20577"/>
        <pc:sldMkLst>
          <pc:docMk/>
          <pc:sldMk cId="2474060539" sldId="312"/>
        </pc:sldMkLst>
        <pc:spChg chg="mod">
          <ac:chgData name="Dillon Fabienne, BFF Lehrerin" userId="S::fabienne.dillon@bffbern.ch::1d510e0c-1775-473b-9949-7ce49112ea4b" providerId="AD" clId="Web-{5DD47246-AA07-87C1-2013-A7A4315A622D}" dt="2020-10-22T11:33:28.119" v="32" actId="20577"/>
          <ac:spMkLst>
            <pc:docMk/>
            <pc:sldMk cId="2474060539" sldId="312"/>
            <ac:spMk id="3" creationId="{36E578F0-31F3-4DC8-AE97-069D6CEAF9AD}"/>
          </ac:spMkLst>
        </pc:spChg>
      </pc:sldChg>
    </pc:docChg>
  </pc:docChgLst>
  <pc:docChgLst>
    <pc:chgData name="Mäder Gabriela, BFF Lehrerin" userId="4f24780e-bcec-485d-a8f5-2d427a2e65f5" providerId="ADAL" clId="{9B489F1C-94EF-461A-BD9F-B453F65A4486}"/>
    <pc:docChg chg="undo custSel mod modSld">
      <pc:chgData name="Mäder Gabriela, BFF Lehrerin" userId="4f24780e-bcec-485d-a8f5-2d427a2e65f5" providerId="ADAL" clId="{9B489F1C-94EF-461A-BD9F-B453F65A4486}" dt="2020-08-21T11:21:47.137" v="45" actId="26606"/>
      <pc:docMkLst>
        <pc:docMk/>
      </pc:docMkLst>
      <pc:sldChg chg="delCm modNotesTx">
        <pc:chgData name="Mäder Gabriela, BFF Lehrerin" userId="4f24780e-bcec-485d-a8f5-2d427a2e65f5" providerId="ADAL" clId="{9B489F1C-94EF-461A-BD9F-B453F65A4486}" dt="2020-08-18T09:40:28.388" v="23" actId="1592"/>
        <pc:sldMkLst>
          <pc:docMk/>
          <pc:sldMk cId="3885111845" sldId="291"/>
        </pc:sldMkLst>
      </pc:sldChg>
      <pc:sldChg chg="addSp delSp modSp mod modAnim modNotesTx">
        <pc:chgData name="Mäder Gabriela, BFF Lehrerin" userId="4f24780e-bcec-485d-a8f5-2d427a2e65f5" providerId="ADAL" clId="{9B489F1C-94EF-461A-BD9F-B453F65A4486}" dt="2020-08-18T09:42:17.221" v="32" actId="1076"/>
        <pc:sldMkLst>
          <pc:docMk/>
          <pc:sldMk cId="1226854883" sldId="298"/>
        </pc:sldMkLst>
        <pc:spChg chg="del mod">
          <ac:chgData name="Mäder Gabriela, BFF Lehrerin" userId="4f24780e-bcec-485d-a8f5-2d427a2e65f5" providerId="ADAL" clId="{9B489F1C-94EF-461A-BD9F-B453F65A4486}" dt="2020-08-18T09:42:04.400" v="29" actId="478"/>
          <ac:spMkLst>
            <pc:docMk/>
            <pc:sldMk cId="1226854883" sldId="298"/>
            <ac:spMk id="3" creationId="{817A66A1-237D-440A-8070-0D8B6994ECE9}"/>
          </ac:spMkLst>
        </pc:spChg>
        <pc:spChg chg="add mod">
          <ac:chgData name="Mäder Gabriela, BFF Lehrerin" userId="4f24780e-bcec-485d-a8f5-2d427a2e65f5" providerId="ADAL" clId="{9B489F1C-94EF-461A-BD9F-B453F65A4486}" dt="2020-08-18T09:42:04.400" v="29" actId="478"/>
          <ac:spMkLst>
            <pc:docMk/>
            <pc:sldMk cId="1226854883" sldId="298"/>
            <ac:spMk id="7" creationId="{0E27CD47-746A-47A4-9292-D4343226F43D}"/>
          </ac:spMkLst>
        </pc:spChg>
        <pc:picChg chg="add mod">
          <ac:chgData name="Mäder Gabriela, BFF Lehrerin" userId="4f24780e-bcec-485d-a8f5-2d427a2e65f5" providerId="ADAL" clId="{9B489F1C-94EF-461A-BD9F-B453F65A4486}" dt="2020-08-18T09:42:17.221" v="32" actId="1076"/>
          <ac:picMkLst>
            <pc:docMk/>
            <pc:sldMk cId="1226854883" sldId="298"/>
            <ac:picMk id="5" creationId="{1988EFE0-C0CE-4924-8BF2-826F50E9D803}"/>
          </ac:picMkLst>
        </pc:picChg>
      </pc:sldChg>
      <pc:sldChg chg="addSp delSp modSp mod">
        <pc:chgData name="Mäder Gabriela, BFF Lehrerin" userId="4f24780e-bcec-485d-a8f5-2d427a2e65f5" providerId="ADAL" clId="{9B489F1C-94EF-461A-BD9F-B453F65A4486}" dt="2020-08-21T11:21:47.137" v="45" actId="26606"/>
        <pc:sldMkLst>
          <pc:docMk/>
          <pc:sldMk cId="3797532367" sldId="308"/>
        </pc:sldMkLst>
        <pc:spChg chg="mod">
          <ac:chgData name="Mäder Gabriela, BFF Lehrerin" userId="4f24780e-bcec-485d-a8f5-2d427a2e65f5" providerId="ADAL" clId="{9B489F1C-94EF-461A-BD9F-B453F65A4486}" dt="2020-08-21T11:21:47.124" v="44" actId="26606"/>
          <ac:spMkLst>
            <pc:docMk/>
            <pc:sldMk cId="3797532367" sldId="308"/>
            <ac:spMk id="2" creationId="{17C24DAD-23E0-4C90-8F8D-DFD0660459FB}"/>
          </ac:spMkLst>
        </pc:spChg>
        <pc:spChg chg="mod">
          <ac:chgData name="Mäder Gabriela, BFF Lehrerin" userId="4f24780e-bcec-485d-a8f5-2d427a2e65f5" providerId="ADAL" clId="{9B489F1C-94EF-461A-BD9F-B453F65A4486}" dt="2020-08-21T11:21:47.124" v="44" actId="26606"/>
          <ac:spMkLst>
            <pc:docMk/>
            <pc:sldMk cId="3797532367" sldId="308"/>
            <ac:spMk id="4" creationId="{A4A323B8-C077-43BE-9A43-496439C0356F}"/>
          </ac:spMkLst>
        </pc:spChg>
        <pc:spChg chg="mod">
          <ac:chgData name="Mäder Gabriela, BFF Lehrerin" userId="4f24780e-bcec-485d-a8f5-2d427a2e65f5" providerId="ADAL" clId="{9B489F1C-94EF-461A-BD9F-B453F65A4486}" dt="2020-08-21T11:21:47.124" v="44" actId="26606"/>
          <ac:spMkLst>
            <pc:docMk/>
            <pc:sldMk cId="3797532367" sldId="308"/>
            <ac:spMk id="9" creationId="{DE1AFC2B-F6A9-4546-AA27-A7DC033585BF}"/>
          </ac:spMkLst>
        </pc:spChg>
        <pc:spChg chg="del">
          <ac:chgData name="Mäder Gabriela, BFF Lehrerin" userId="4f24780e-bcec-485d-a8f5-2d427a2e65f5" providerId="ADAL" clId="{9B489F1C-94EF-461A-BD9F-B453F65A4486}" dt="2020-08-21T11:21:17.754" v="41" actId="26606"/>
          <ac:spMkLst>
            <pc:docMk/>
            <pc:sldMk cId="3797532367" sldId="308"/>
            <ac:spMk id="34" creationId="{642D5108-A326-436F-BF2B-DD5A755DE26C}"/>
          </ac:spMkLst>
        </pc:spChg>
        <pc:spChg chg="del">
          <ac:chgData name="Mäder Gabriela, BFF Lehrerin" userId="4f24780e-bcec-485d-a8f5-2d427a2e65f5" providerId="ADAL" clId="{9B489F1C-94EF-461A-BD9F-B453F65A4486}" dt="2020-08-21T11:21:17.754" v="41" actId="26606"/>
          <ac:spMkLst>
            <pc:docMk/>
            <pc:sldMk cId="3797532367" sldId="308"/>
            <ac:spMk id="35" creationId="{AEE41A4C-A65C-4C93-BC63-5CD836543C1F}"/>
          </ac:spMkLst>
        </pc:spChg>
        <pc:spChg chg="del">
          <ac:chgData name="Mäder Gabriela, BFF Lehrerin" userId="4f24780e-bcec-485d-a8f5-2d427a2e65f5" providerId="ADAL" clId="{9B489F1C-94EF-461A-BD9F-B453F65A4486}" dt="2020-08-21T11:21:17.754" v="41" actId="26606"/>
          <ac:spMkLst>
            <pc:docMk/>
            <pc:sldMk cId="3797532367" sldId="308"/>
            <ac:spMk id="36" creationId="{A371A270-461B-4F51-800E-BA55C928AE3F}"/>
          </ac:spMkLst>
        </pc:spChg>
        <pc:spChg chg="add del">
          <ac:chgData name="Mäder Gabriela, BFF Lehrerin" userId="4f24780e-bcec-485d-a8f5-2d427a2e65f5" providerId="ADAL" clId="{9B489F1C-94EF-461A-BD9F-B453F65A4486}" dt="2020-08-21T11:21:47.137" v="45" actId="26606"/>
          <ac:spMkLst>
            <pc:docMk/>
            <pc:sldMk cId="3797532367" sldId="308"/>
            <ac:spMk id="41" creationId="{7203729A-66E4-4139-B3DB-CECEF6DA523A}"/>
          </ac:spMkLst>
        </pc:spChg>
        <pc:spChg chg="add del">
          <ac:chgData name="Mäder Gabriela, BFF Lehrerin" userId="4f24780e-bcec-485d-a8f5-2d427a2e65f5" providerId="ADAL" clId="{9B489F1C-94EF-461A-BD9F-B453F65A4486}" dt="2020-08-21T11:21:47.137" v="45" actId="26606"/>
          <ac:spMkLst>
            <pc:docMk/>
            <pc:sldMk cId="3797532367" sldId="308"/>
            <ac:spMk id="43" creationId="{448B0185-BF60-40FC-A3B6-BF883AD4E79A}"/>
          </ac:spMkLst>
        </pc:spChg>
        <pc:spChg chg="add del">
          <ac:chgData name="Mäder Gabriela, BFF Lehrerin" userId="4f24780e-bcec-485d-a8f5-2d427a2e65f5" providerId="ADAL" clId="{9B489F1C-94EF-461A-BD9F-B453F65A4486}" dt="2020-08-21T11:21:47.137" v="45" actId="26606"/>
          <ac:spMkLst>
            <pc:docMk/>
            <pc:sldMk cId="3797532367" sldId="308"/>
            <ac:spMk id="45" creationId="{75FF99E5-A26E-4AC8-AA09-A9F829E3AEAC}"/>
          </ac:spMkLst>
        </pc:spChg>
        <pc:spChg chg="add del">
          <ac:chgData name="Mäder Gabriela, BFF Lehrerin" userId="4f24780e-bcec-485d-a8f5-2d427a2e65f5" providerId="ADAL" clId="{9B489F1C-94EF-461A-BD9F-B453F65A4486}" dt="2020-08-21T11:21:47.124" v="44" actId="26606"/>
          <ac:spMkLst>
            <pc:docMk/>
            <pc:sldMk cId="3797532367" sldId="308"/>
            <ac:spMk id="52" creationId="{3E25BDA2-3F4D-4B38-90E7-989465ECDDCF}"/>
          </ac:spMkLst>
        </pc:spChg>
        <pc:spChg chg="add del">
          <ac:chgData name="Mäder Gabriela, BFF Lehrerin" userId="4f24780e-bcec-485d-a8f5-2d427a2e65f5" providerId="ADAL" clId="{9B489F1C-94EF-461A-BD9F-B453F65A4486}" dt="2020-08-21T11:21:47.124" v="44" actId="26606"/>
          <ac:spMkLst>
            <pc:docMk/>
            <pc:sldMk cId="3797532367" sldId="308"/>
            <ac:spMk id="54" creationId="{BC96869A-A70D-42F7-876F-605CB1718F20}"/>
          </ac:spMkLst>
        </pc:spChg>
        <pc:spChg chg="add del">
          <ac:chgData name="Mäder Gabriela, BFF Lehrerin" userId="4f24780e-bcec-485d-a8f5-2d427a2e65f5" providerId="ADAL" clId="{9B489F1C-94EF-461A-BD9F-B453F65A4486}" dt="2020-08-21T11:21:47.124" v="44" actId="26606"/>
          <ac:spMkLst>
            <pc:docMk/>
            <pc:sldMk cId="3797532367" sldId="308"/>
            <ac:spMk id="56" creationId="{6CD407CC-EF5C-486F-9A14-7F681F986D17}"/>
          </ac:spMkLst>
        </pc:spChg>
        <pc:spChg chg="add">
          <ac:chgData name="Mäder Gabriela, BFF Lehrerin" userId="4f24780e-bcec-485d-a8f5-2d427a2e65f5" providerId="ADAL" clId="{9B489F1C-94EF-461A-BD9F-B453F65A4486}" dt="2020-08-21T11:21:47.137" v="45" actId="26606"/>
          <ac:spMkLst>
            <pc:docMk/>
            <pc:sldMk cId="3797532367" sldId="308"/>
            <ac:spMk id="60" creationId="{7203729A-66E4-4139-B3DB-CECEF6DA523A}"/>
          </ac:spMkLst>
        </pc:spChg>
        <pc:spChg chg="add">
          <ac:chgData name="Mäder Gabriela, BFF Lehrerin" userId="4f24780e-bcec-485d-a8f5-2d427a2e65f5" providerId="ADAL" clId="{9B489F1C-94EF-461A-BD9F-B453F65A4486}" dt="2020-08-21T11:21:47.137" v="45" actId="26606"/>
          <ac:spMkLst>
            <pc:docMk/>
            <pc:sldMk cId="3797532367" sldId="308"/>
            <ac:spMk id="61" creationId="{448B0185-BF60-40FC-A3B6-BF883AD4E79A}"/>
          </ac:spMkLst>
        </pc:spChg>
        <pc:spChg chg="add">
          <ac:chgData name="Mäder Gabriela, BFF Lehrerin" userId="4f24780e-bcec-485d-a8f5-2d427a2e65f5" providerId="ADAL" clId="{9B489F1C-94EF-461A-BD9F-B453F65A4486}" dt="2020-08-21T11:21:47.137" v="45" actId="26606"/>
          <ac:spMkLst>
            <pc:docMk/>
            <pc:sldMk cId="3797532367" sldId="308"/>
            <ac:spMk id="62" creationId="{75FF99E5-A26E-4AC8-AA09-A9F829E3AEAC}"/>
          </ac:spMkLst>
        </pc:spChg>
        <pc:picChg chg="del">
          <ac:chgData name="Mäder Gabriela, BFF Lehrerin" userId="4f24780e-bcec-485d-a8f5-2d427a2e65f5" providerId="ADAL" clId="{9B489F1C-94EF-461A-BD9F-B453F65A4486}" dt="2020-08-21T11:20:52.346" v="39" actId="478"/>
          <ac:picMkLst>
            <pc:docMk/>
            <pc:sldMk cId="3797532367" sldId="308"/>
            <ac:picMk id="10" creationId="{1E716C58-6968-4D66-84C0-61811768FE03}"/>
          </ac:picMkLst>
        </pc:picChg>
        <pc:picChg chg="del">
          <ac:chgData name="Mäder Gabriela, BFF Lehrerin" userId="4f24780e-bcec-485d-a8f5-2d427a2e65f5" providerId="ADAL" clId="{9B489F1C-94EF-461A-BD9F-B453F65A4486}" dt="2020-08-21T11:20:51.574" v="38" actId="478"/>
          <ac:picMkLst>
            <pc:docMk/>
            <pc:sldMk cId="3797532367" sldId="308"/>
            <ac:picMk id="11" creationId="{5C1A1471-BA54-4CC4-AE48-3C57A8384636}"/>
          </ac:picMkLst>
        </pc:picChg>
        <pc:picChg chg="del">
          <ac:chgData name="Mäder Gabriela, BFF Lehrerin" userId="4f24780e-bcec-485d-a8f5-2d427a2e65f5" providerId="ADAL" clId="{9B489F1C-94EF-461A-BD9F-B453F65A4486}" dt="2020-08-21T11:20:52.965" v="40" actId="478"/>
          <ac:picMkLst>
            <pc:docMk/>
            <pc:sldMk cId="3797532367" sldId="308"/>
            <ac:picMk id="12" creationId="{6729DDDE-AE04-4C2A-BC8D-D45549A74658}"/>
          </ac:picMkLst>
        </pc:picChg>
        <pc:cxnChg chg="add del">
          <ac:chgData name="Mäder Gabriela, BFF Lehrerin" userId="4f24780e-bcec-485d-a8f5-2d427a2e65f5" providerId="ADAL" clId="{9B489F1C-94EF-461A-BD9F-B453F65A4486}" dt="2020-08-21T11:21:47.137" v="45" actId="26606"/>
          <ac:cxnSpMkLst>
            <pc:docMk/>
            <pc:sldMk cId="3797532367" sldId="308"/>
            <ac:cxnSpMk id="47" creationId="{8A5AEE14-4971-4A17-9134-2678A90F29F5}"/>
          </ac:cxnSpMkLst>
        </pc:cxnChg>
        <pc:cxnChg chg="add del">
          <ac:chgData name="Mäder Gabriela, BFF Lehrerin" userId="4f24780e-bcec-485d-a8f5-2d427a2e65f5" providerId="ADAL" clId="{9B489F1C-94EF-461A-BD9F-B453F65A4486}" dt="2020-08-21T11:21:47.124" v="44" actId="26606"/>
          <ac:cxnSpMkLst>
            <pc:docMk/>
            <pc:sldMk cId="3797532367" sldId="308"/>
            <ac:cxnSpMk id="58" creationId="{0DD76B5F-5BAA-48C6-9065-9AEF15D30B4E}"/>
          </ac:cxnSpMkLst>
        </pc:cxnChg>
        <pc:cxnChg chg="add">
          <ac:chgData name="Mäder Gabriela, BFF Lehrerin" userId="4f24780e-bcec-485d-a8f5-2d427a2e65f5" providerId="ADAL" clId="{9B489F1C-94EF-461A-BD9F-B453F65A4486}" dt="2020-08-21T11:21:47.137" v="45" actId="26606"/>
          <ac:cxnSpMkLst>
            <pc:docMk/>
            <pc:sldMk cId="3797532367" sldId="308"/>
            <ac:cxnSpMk id="63" creationId="{8A5AEE14-4971-4A17-9134-2678A90F29F5}"/>
          </ac:cxnSpMkLst>
        </pc:cxnChg>
      </pc:sldChg>
    </pc:docChg>
  </pc:docChgLst>
  <pc:docChgLst>
    <pc:chgData name="Dillon Fabienne, BFF Lehrerin" userId="S::fabienne.dillon@bffbern.ch::1d510e0c-1775-473b-9949-7ce49112ea4b" providerId="AD" clId="Web-{EF71ECD8-8748-E8F5-889F-9BEA55D1991C}"/>
    <pc:docChg chg="addSld delSld modSld">
      <pc:chgData name="Dillon Fabienne, BFF Lehrerin" userId="S::fabienne.dillon@bffbern.ch::1d510e0c-1775-473b-9949-7ce49112ea4b" providerId="AD" clId="Web-{EF71ECD8-8748-E8F5-889F-9BEA55D1991C}" dt="2020-08-19T07:39:50.632" v="740" actId="1076"/>
      <pc:docMkLst>
        <pc:docMk/>
      </pc:docMkLst>
      <pc:sldChg chg="modSp">
        <pc:chgData name="Dillon Fabienne, BFF Lehrerin" userId="S::fabienne.dillon@bffbern.ch::1d510e0c-1775-473b-9949-7ce49112ea4b" providerId="AD" clId="Web-{EF71ECD8-8748-E8F5-889F-9BEA55D1991C}" dt="2020-08-19T07:19:03.538" v="6" actId="20577"/>
        <pc:sldMkLst>
          <pc:docMk/>
          <pc:sldMk cId="3870858859" sldId="300"/>
        </pc:sldMkLst>
        <pc:spChg chg="mod">
          <ac:chgData name="Dillon Fabienne, BFF Lehrerin" userId="S::fabienne.dillon@bffbern.ch::1d510e0c-1775-473b-9949-7ce49112ea4b" providerId="AD" clId="Web-{EF71ECD8-8748-E8F5-889F-9BEA55D1991C}" dt="2020-08-19T07:19:03.538" v="6" actId="20577"/>
          <ac:spMkLst>
            <pc:docMk/>
            <pc:sldMk cId="3870858859" sldId="300"/>
            <ac:spMk id="3" creationId="{F9C23959-FC87-4A3E-9EC6-71A3E6366D68}"/>
          </ac:spMkLst>
        </pc:spChg>
      </pc:sldChg>
      <pc:sldChg chg="modSp">
        <pc:chgData name="Dillon Fabienne, BFF Lehrerin" userId="S::fabienne.dillon@bffbern.ch::1d510e0c-1775-473b-9949-7ce49112ea4b" providerId="AD" clId="Web-{EF71ECD8-8748-E8F5-889F-9BEA55D1991C}" dt="2020-08-19T07:18:42.522" v="2" actId="20577"/>
        <pc:sldMkLst>
          <pc:docMk/>
          <pc:sldMk cId="1918728555" sldId="301"/>
        </pc:sldMkLst>
        <pc:spChg chg="mod">
          <ac:chgData name="Dillon Fabienne, BFF Lehrerin" userId="S::fabienne.dillon@bffbern.ch::1d510e0c-1775-473b-9949-7ce49112ea4b" providerId="AD" clId="Web-{EF71ECD8-8748-E8F5-889F-9BEA55D1991C}" dt="2020-08-19T07:18:42.522" v="2" actId="20577"/>
          <ac:spMkLst>
            <pc:docMk/>
            <pc:sldMk cId="1918728555" sldId="301"/>
            <ac:spMk id="9" creationId="{DE1AFC2B-F6A9-4546-AA27-A7DC033585BF}"/>
          </ac:spMkLst>
        </pc:spChg>
      </pc:sldChg>
      <pc:sldChg chg="modSp">
        <pc:chgData name="Dillon Fabienne, BFF Lehrerin" userId="S::fabienne.dillon@bffbern.ch::1d510e0c-1775-473b-9949-7ce49112ea4b" providerId="AD" clId="Web-{EF71ECD8-8748-E8F5-889F-9BEA55D1991C}" dt="2020-08-19T07:19:52.836" v="16" actId="20577"/>
        <pc:sldMkLst>
          <pc:docMk/>
          <pc:sldMk cId="154946022" sldId="303"/>
        </pc:sldMkLst>
        <pc:spChg chg="mod">
          <ac:chgData name="Dillon Fabienne, BFF Lehrerin" userId="S::fabienne.dillon@bffbern.ch::1d510e0c-1775-473b-9949-7ce49112ea4b" providerId="AD" clId="Web-{EF71ECD8-8748-E8F5-889F-9BEA55D1991C}" dt="2020-08-19T07:19:52.836" v="16" actId="20577"/>
          <ac:spMkLst>
            <pc:docMk/>
            <pc:sldMk cId="154946022" sldId="303"/>
            <ac:spMk id="9" creationId="{DE1AFC2B-F6A9-4546-AA27-A7DC033585BF}"/>
          </ac:spMkLst>
        </pc:spChg>
      </pc:sldChg>
      <pc:sldChg chg="modSp">
        <pc:chgData name="Dillon Fabienne, BFF Lehrerin" userId="S::fabienne.dillon@bffbern.ch::1d510e0c-1775-473b-9949-7ce49112ea4b" providerId="AD" clId="Web-{EF71ECD8-8748-E8F5-889F-9BEA55D1991C}" dt="2020-08-19T07:19:31.695" v="11" actId="20577"/>
        <pc:sldMkLst>
          <pc:docMk/>
          <pc:sldMk cId="1219098907" sldId="307"/>
        </pc:sldMkLst>
        <pc:spChg chg="mod">
          <ac:chgData name="Dillon Fabienne, BFF Lehrerin" userId="S::fabienne.dillon@bffbern.ch::1d510e0c-1775-473b-9949-7ce49112ea4b" providerId="AD" clId="Web-{EF71ECD8-8748-E8F5-889F-9BEA55D1991C}" dt="2020-08-19T07:19:31.695" v="11" actId="20577"/>
          <ac:spMkLst>
            <pc:docMk/>
            <pc:sldMk cId="1219098907" sldId="307"/>
            <ac:spMk id="9" creationId="{DE1AFC2B-F6A9-4546-AA27-A7DC033585BF}"/>
          </ac:spMkLst>
        </pc:spChg>
      </pc:sldChg>
      <pc:sldChg chg="modSp">
        <pc:chgData name="Dillon Fabienne, BFF Lehrerin" userId="S::fabienne.dillon@bffbern.ch::1d510e0c-1775-473b-9949-7ce49112ea4b" providerId="AD" clId="Web-{EF71ECD8-8748-E8F5-889F-9BEA55D1991C}" dt="2020-08-19T07:19:23.507" v="9" actId="20577"/>
        <pc:sldMkLst>
          <pc:docMk/>
          <pc:sldMk cId="1063053310" sldId="309"/>
        </pc:sldMkLst>
        <pc:spChg chg="mod">
          <ac:chgData name="Dillon Fabienne, BFF Lehrerin" userId="S::fabienne.dillon@bffbern.ch::1d510e0c-1775-473b-9949-7ce49112ea4b" providerId="AD" clId="Web-{EF71ECD8-8748-E8F5-889F-9BEA55D1991C}" dt="2020-08-19T07:19:23.507" v="9" actId="20577"/>
          <ac:spMkLst>
            <pc:docMk/>
            <pc:sldMk cId="1063053310" sldId="309"/>
            <ac:spMk id="9" creationId="{DE1AFC2B-F6A9-4546-AA27-A7DC033585BF}"/>
          </ac:spMkLst>
        </pc:spChg>
      </pc:sldChg>
      <pc:sldChg chg="modSp new del">
        <pc:chgData name="Dillon Fabienne, BFF Lehrerin" userId="S::fabienne.dillon@bffbern.ch::1d510e0c-1775-473b-9949-7ce49112ea4b" providerId="AD" clId="Web-{EF71ECD8-8748-E8F5-889F-9BEA55D1991C}" dt="2020-08-19T07:20:25.618" v="33"/>
        <pc:sldMkLst>
          <pc:docMk/>
          <pc:sldMk cId="1996418362" sldId="310"/>
        </pc:sldMkLst>
        <pc:spChg chg="mod">
          <ac:chgData name="Dillon Fabienne, BFF Lehrerin" userId="S::fabienne.dillon@bffbern.ch::1d510e0c-1775-473b-9949-7ce49112ea4b" providerId="AD" clId="Web-{EF71ECD8-8748-E8F5-889F-9BEA55D1991C}" dt="2020-08-19T07:20:23.102" v="30" actId="20577"/>
          <ac:spMkLst>
            <pc:docMk/>
            <pc:sldMk cId="1996418362" sldId="310"/>
            <ac:spMk id="2" creationId="{2566C092-A859-431F-8469-56F7238E8E43}"/>
          </ac:spMkLst>
        </pc:spChg>
      </pc:sldChg>
      <pc:sldChg chg="addSp delSp modSp add replId">
        <pc:chgData name="Dillon Fabienne, BFF Lehrerin" userId="S::fabienne.dillon@bffbern.ch::1d510e0c-1775-473b-9949-7ce49112ea4b" providerId="AD" clId="Web-{EF71ECD8-8748-E8F5-889F-9BEA55D1991C}" dt="2020-08-19T07:33:44.623" v="633" actId="20577"/>
        <pc:sldMkLst>
          <pc:docMk/>
          <pc:sldMk cId="3081101373" sldId="310"/>
        </pc:sldMkLst>
        <pc:spChg chg="mod">
          <ac:chgData name="Dillon Fabienne, BFF Lehrerin" userId="S::fabienne.dillon@bffbern.ch::1d510e0c-1775-473b-9949-7ce49112ea4b" providerId="AD" clId="Web-{EF71ECD8-8748-E8F5-889F-9BEA55D1991C}" dt="2020-08-19T07:31:20.822" v="523"/>
          <ac:spMkLst>
            <pc:docMk/>
            <pc:sldMk cId="3081101373" sldId="310"/>
            <ac:spMk id="2" creationId="{17C24DAD-23E0-4C90-8F8D-DFD0660459FB}"/>
          </ac:spMkLst>
        </pc:spChg>
        <pc:spChg chg="mod">
          <ac:chgData name="Dillon Fabienne, BFF Lehrerin" userId="S::fabienne.dillon@bffbern.ch::1d510e0c-1775-473b-9949-7ce49112ea4b" providerId="AD" clId="Web-{EF71ECD8-8748-E8F5-889F-9BEA55D1991C}" dt="2020-08-19T07:31:20.822" v="523"/>
          <ac:spMkLst>
            <pc:docMk/>
            <pc:sldMk cId="3081101373" sldId="310"/>
            <ac:spMk id="4" creationId="{A4A323B8-C077-43BE-9A43-496439C0356F}"/>
          </ac:spMkLst>
        </pc:spChg>
        <pc:spChg chg="mod">
          <ac:chgData name="Dillon Fabienne, BFF Lehrerin" userId="S::fabienne.dillon@bffbern.ch::1d510e0c-1775-473b-9949-7ce49112ea4b" providerId="AD" clId="Web-{EF71ECD8-8748-E8F5-889F-9BEA55D1991C}" dt="2020-08-19T07:33:44.623" v="633" actId="20577"/>
          <ac:spMkLst>
            <pc:docMk/>
            <pc:sldMk cId="3081101373" sldId="310"/>
            <ac:spMk id="9" creationId="{DE1AFC2B-F6A9-4546-AA27-A7DC033585BF}"/>
          </ac:spMkLst>
        </pc:spChg>
        <pc:spChg chg="add del">
          <ac:chgData name="Dillon Fabienne, BFF Lehrerin" userId="S::fabienne.dillon@bffbern.ch::1d510e0c-1775-473b-9949-7ce49112ea4b" providerId="AD" clId="Web-{EF71ECD8-8748-E8F5-889F-9BEA55D1991C}" dt="2020-08-19T07:31:20.822" v="523"/>
          <ac:spMkLst>
            <pc:docMk/>
            <pc:sldMk cId="3081101373" sldId="310"/>
            <ac:spMk id="71" creationId="{0BBB6B01-5B73-410C-B70E-8CF2FA470D11}"/>
          </ac:spMkLst>
        </pc:spChg>
        <pc:spChg chg="add del">
          <ac:chgData name="Dillon Fabienne, BFF Lehrerin" userId="S::fabienne.dillon@bffbern.ch::1d510e0c-1775-473b-9949-7ce49112ea4b" providerId="AD" clId="Web-{EF71ECD8-8748-E8F5-889F-9BEA55D1991C}" dt="2020-08-19T07:31:20.822" v="523"/>
          <ac:spMkLst>
            <pc:docMk/>
            <pc:sldMk cId="3081101373" sldId="310"/>
            <ac:spMk id="73" creationId="{8712F587-12D0-435C-8E3F-F44C36EE71B8}"/>
          </ac:spMkLst>
        </pc:spChg>
        <pc:spChg chg="add">
          <ac:chgData name="Dillon Fabienne, BFF Lehrerin" userId="S::fabienne.dillon@bffbern.ch::1d510e0c-1775-473b-9949-7ce49112ea4b" providerId="AD" clId="Web-{EF71ECD8-8748-E8F5-889F-9BEA55D1991C}" dt="2020-08-19T07:31:20.822" v="523"/>
          <ac:spMkLst>
            <pc:docMk/>
            <pc:sldMk cId="3081101373" sldId="310"/>
            <ac:spMk id="75" creationId="{11657BF2-BFFB-4FF0-9FE2-4D7F7A7C9D50}"/>
          </ac:spMkLst>
        </pc:spChg>
        <pc:spChg chg="add">
          <ac:chgData name="Dillon Fabienne, BFF Lehrerin" userId="S::fabienne.dillon@bffbern.ch::1d510e0c-1775-473b-9949-7ce49112ea4b" providerId="AD" clId="Web-{EF71ECD8-8748-E8F5-889F-9BEA55D1991C}" dt="2020-08-19T07:31:20.822" v="523"/>
          <ac:spMkLst>
            <pc:docMk/>
            <pc:sldMk cId="3081101373" sldId="310"/>
            <ac:spMk id="76" creationId="{25397171-E233-4F26-9A8C-29C436537DC4}"/>
          </ac:spMkLst>
        </pc:spChg>
        <pc:spChg chg="add">
          <ac:chgData name="Dillon Fabienne, BFF Lehrerin" userId="S::fabienne.dillon@bffbern.ch::1d510e0c-1775-473b-9949-7ce49112ea4b" providerId="AD" clId="Web-{EF71ECD8-8748-E8F5-889F-9BEA55D1991C}" dt="2020-08-19T07:31:20.822" v="523"/>
          <ac:spMkLst>
            <pc:docMk/>
            <pc:sldMk cId="3081101373" sldId="310"/>
            <ac:spMk id="77" creationId="{EA830B9C-C9EB-4D80-9552-AE9DE30758C9}"/>
          </ac:spMkLst>
        </pc:spChg>
        <pc:spChg chg="add del">
          <ac:chgData name="Dillon Fabienne, BFF Lehrerin" userId="S::fabienne.dillon@bffbern.ch::1d510e0c-1775-473b-9949-7ce49112ea4b" providerId="AD" clId="Web-{EF71ECD8-8748-E8F5-889F-9BEA55D1991C}" dt="2020-08-19T07:31:20.791" v="522"/>
          <ac:spMkLst>
            <pc:docMk/>
            <pc:sldMk cId="3081101373" sldId="310"/>
            <ac:spMk id="78" creationId="{B6EE7E08-B389-43E5-B019-1B0A8ACBBD93}"/>
          </ac:spMkLst>
        </pc:spChg>
        <pc:spChg chg="add del">
          <ac:chgData name="Dillon Fabienne, BFF Lehrerin" userId="S::fabienne.dillon@bffbern.ch::1d510e0c-1775-473b-9949-7ce49112ea4b" providerId="AD" clId="Web-{EF71ECD8-8748-E8F5-889F-9BEA55D1991C}" dt="2020-08-19T07:31:20.791" v="522"/>
          <ac:spMkLst>
            <pc:docMk/>
            <pc:sldMk cId="3081101373" sldId="310"/>
            <ac:spMk id="80" creationId="{E60D94A5-8A09-4BAB-8F7C-69BC34C54DDE}"/>
          </ac:spMkLst>
        </pc:spChg>
        <pc:spChg chg="add del">
          <ac:chgData name="Dillon Fabienne, BFF Lehrerin" userId="S::fabienne.dillon@bffbern.ch::1d510e0c-1775-473b-9949-7ce49112ea4b" providerId="AD" clId="Web-{EF71ECD8-8748-E8F5-889F-9BEA55D1991C}" dt="2020-08-19T07:31:20.791" v="522"/>
          <ac:spMkLst>
            <pc:docMk/>
            <pc:sldMk cId="3081101373" sldId="310"/>
            <ac:spMk id="82" creationId="{7A1AE32B-3A6E-4C5E-8FEB-73861B9A26B5}"/>
          </ac:spMkLst>
        </pc:spChg>
        <pc:picChg chg="add mod ord">
          <ac:chgData name="Dillon Fabienne, BFF Lehrerin" userId="S::fabienne.dillon@bffbern.ch::1d510e0c-1775-473b-9949-7ce49112ea4b" providerId="AD" clId="Web-{EF71ECD8-8748-E8F5-889F-9BEA55D1991C}" dt="2020-08-19T07:31:20.822" v="523"/>
          <ac:picMkLst>
            <pc:docMk/>
            <pc:sldMk cId="3081101373" sldId="310"/>
            <ac:picMk id="3" creationId="{E5B23667-53E9-418C-A421-9FF48742199E}"/>
          </ac:picMkLst>
        </pc:picChg>
        <pc:picChg chg="del">
          <ac:chgData name="Dillon Fabienne, BFF Lehrerin" userId="S::fabienne.dillon@bffbern.ch::1d510e0c-1775-473b-9949-7ce49112ea4b" providerId="AD" clId="Web-{EF71ECD8-8748-E8F5-889F-9BEA55D1991C}" dt="2020-08-19T07:29:59.867" v="515"/>
          <ac:picMkLst>
            <pc:docMk/>
            <pc:sldMk cId="3081101373" sldId="310"/>
            <ac:picMk id="7170" creationId="{D531109B-6CB0-4CE1-8682-23A5214912F4}"/>
          </ac:picMkLst>
        </pc:picChg>
      </pc:sldChg>
      <pc:sldChg chg="addSp delSp modSp new mod setBg">
        <pc:chgData name="Dillon Fabienne, BFF Lehrerin" userId="S::fabienne.dillon@bffbern.ch::1d510e0c-1775-473b-9949-7ce49112ea4b" providerId="AD" clId="Web-{EF71ECD8-8748-E8F5-889F-9BEA55D1991C}" dt="2020-08-19T07:35:35.954" v="640"/>
        <pc:sldMkLst>
          <pc:docMk/>
          <pc:sldMk cId="2749044163" sldId="311"/>
        </pc:sldMkLst>
        <pc:spChg chg="mod ord">
          <ac:chgData name="Dillon Fabienne, BFF Lehrerin" userId="S::fabienne.dillon@bffbern.ch::1d510e0c-1775-473b-9949-7ce49112ea4b" providerId="AD" clId="Web-{EF71ECD8-8748-E8F5-889F-9BEA55D1991C}" dt="2020-08-19T07:35:35.954" v="640"/>
          <ac:spMkLst>
            <pc:docMk/>
            <pc:sldMk cId="2749044163" sldId="311"/>
            <ac:spMk id="2" creationId="{E1B2DBF1-A61C-42F8-80BE-0645A81EFA15}"/>
          </ac:spMkLst>
        </pc:spChg>
        <pc:picChg chg="add del mod">
          <ac:chgData name="Dillon Fabienne, BFF Lehrerin" userId="S::fabienne.dillon@bffbern.ch::1d510e0c-1775-473b-9949-7ce49112ea4b" providerId="AD" clId="Web-{EF71ECD8-8748-E8F5-889F-9BEA55D1991C}" dt="2020-08-19T07:35:30.860" v="638"/>
          <ac:picMkLst>
            <pc:docMk/>
            <pc:sldMk cId="2749044163" sldId="311"/>
            <ac:picMk id="3" creationId="{B90A43D6-98C1-45F3-AC9C-6D60D3567116}"/>
          </ac:picMkLst>
        </pc:picChg>
        <pc:picChg chg="add mod">
          <ac:chgData name="Dillon Fabienne, BFF Lehrerin" userId="S::fabienne.dillon@bffbern.ch::1d510e0c-1775-473b-9949-7ce49112ea4b" providerId="AD" clId="Web-{EF71ECD8-8748-E8F5-889F-9BEA55D1991C}" dt="2020-08-19T07:35:35.954" v="640"/>
          <ac:picMkLst>
            <pc:docMk/>
            <pc:sldMk cId="2749044163" sldId="311"/>
            <ac:picMk id="4" creationId="{2F097403-583B-4577-BE4F-BA7F795B8E01}"/>
          </ac:picMkLst>
        </pc:picChg>
      </pc:sldChg>
      <pc:sldChg chg="addSp delSp modSp new mod setBg modClrScheme setClrOvrMap chgLayout">
        <pc:chgData name="Dillon Fabienne, BFF Lehrerin" userId="S::fabienne.dillon@bffbern.ch::1d510e0c-1775-473b-9949-7ce49112ea4b" providerId="AD" clId="Web-{EF71ECD8-8748-E8F5-889F-9BEA55D1991C}" dt="2020-08-19T07:39:50.632" v="740" actId="1076"/>
        <pc:sldMkLst>
          <pc:docMk/>
          <pc:sldMk cId="2474060539" sldId="312"/>
        </pc:sldMkLst>
        <pc:spChg chg="mod ord">
          <ac:chgData name="Dillon Fabienne, BFF Lehrerin" userId="S::fabienne.dillon@bffbern.ch::1d510e0c-1775-473b-9949-7ce49112ea4b" providerId="AD" clId="Web-{EF71ECD8-8748-E8F5-889F-9BEA55D1991C}" dt="2020-08-19T07:39:28.506" v="729"/>
          <ac:spMkLst>
            <pc:docMk/>
            <pc:sldMk cId="2474060539" sldId="312"/>
            <ac:spMk id="2" creationId="{6902F258-4153-4E76-B9C5-393AD4156431}"/>
          </ac:spMkLst>
        </pc:spChg>
        <pc:spChg chg="mod ord">
          <ac:chgData name="Dillon Fabienne, BFF Lehrerin" userId="S::fabienne.dillon@bffbern.ch::1d510e0c-1775-473b-9949-7ce49112ea4b" providerId="AD" clId="Web-{EF71ECD8-8748-E8F5-889F-9BEA55D1991C}" dt="2020-08-19T07:39:50.632" v="740" actId="1076"/>
          <ac:spMkLst>
            <pc:docMk/>
            <pc:sldMk cId="2474060539" sldId="312"/>
            <ac:spMk id="3" creationId="{36E578F0-31F3-4DC8-AE97-069D6CEAF9AD}"/>
          </ac:spMkLst>
        </pc:spChg>
        <pc:spChg chg="mod ord">
          <ac:chgData name="Dillon Fabienne, BFF Lehrerin" userId="S::fabienne.dillon@bffbern.ch::1d510e0c-1775-473b-9949-7ce49112ea4b" providerId="AD" clId="Web-{EF71ECD8-8748-E8F5-889F-9BEA55D1991C}" dt="2020-08-19T07:39:28.506" v="729"/>
          <ac:spMkLst>
            <pc:docMk/>
            <pc:sldMk cId="2474060539" sldId="312"/>
            <ac:spMk id="4" creationId="{9261085A-EB18-4025-BDF9-D5B6B618DAD7}"/>
          </ac:spMkLst>
        </pc:spChg>
        <pc:spChg chg="add del">
          <ac:chgData name="Dillon Fabienne, BFF Lehrerin" userId="S::fabienne.dillon@bffbern.ch::1d510e0c-1775-473b-9949-7ce49112ea4b" providerId="AD" clId="Web-{EF71ECD8-8748-E8F5-889F-9BEA55D1991C}" dt="2020-08-19T07:37:42.394" v="700"/>
          <ac:spMkLst>
            <pc:docMk/>
            <pc:sldMk cId="2474060539" sldId="312"/>
            <ac:spMk id="7" creationId="{2644B391-9BFE-445C-A9EC-F544BB85FBC7}"/>
          </ac:spMkLst>
        </pc:spChg>
        <pc:spChg chg="add del">
          <ac:chgData name="Dillon Fabienne, BFF Lehrerin" userId="S::fabienne.dillon@bffbern.ch::1d510e0c-1775-473b-9949-7ce49112ea4b" providerId="AD" clId="Web-{EF71ECD8-8748-E8F5-889F-9BEA55D1991C}" dt="2020-08-19T07:37:48.395" v="702"/>
          <ac:spMkLst>
            <pc:docMk/>
            <pc:sldMk cId="2474060539" sldId="312"/>
            <ac:spMk id="8" creationId="{D5B012D8-7F27-4758-9AC6-C889B154BD73}"/>
          </ac:spMkLst>
        </pc:spChg>
        <pc:spChg chg="add del">
          <ac:chgData name="Dillon Fabienne, BFF Lehrerin" userId="S::fabienne.dillon@bffbern.ch::1d510e0c-1775-473b-9949-7ce49112ea4b" providerId="AD" clId="Web-{EF71ECD8-8748-E8F5-889F-9BEA55D1991C}" dt="2020-08-19T07:37:48.395" v="702"/>
          <ac:spMkLst>
            <pc:docMk/>
            <pc:sldMk cId="2474060539" sldId="312"/>
            <ac:spMk id="9" creationId="{4063B759-00FC-46D1-9898-8E8625268FAF}"/>
          </ac:spMkLst>
        </pc:spChg>
        <pc:spChg chg="add del">
          <ac:chgData name="Dillon Fabienne, BFF Lehrerin" userId="S::fabienne.dillon@bffbern.ch::1d510e0c-1775-473b-9949-7ce49112ea4b" providerId="AD" clId="Web-{EF71ECD8-8748-E8F5-889F-9BEA55D1991C}" dt="2020-08-19T07:37:39.410" v="698"/>
          <ac:spMkLst>
            <pc:docMk/>
            <pc:sldMk cId="2474060539" sldId="312"/>
            <ac:spMk id="10" creationId="{87FD26E4-041F-4EF2-B92D-6034C0F85CCF}"/>
          </ac:spMkLst>
        </pc:spChg>
        <pc:spChg chg="add del">
          <ac:chgData name="Dillon Fabienne, BFF Lehrerin" userId="S::fabienne.dillon@bffbern.ch::1d510e0c-1775-473b-9949-7ce49112ea4b" providerId="AD" clId="Web-{EF71ECD8-8748-E8F5-889F-9BEA55D1991C}" dt="2020-08-19T07:39:28.506" v="729"/>
          <ac:spMkLst>
            <pc:docMk/>
            <pc:sldMk cId="2474060539" sldId="312"/>
            <ac:spMk id="11" creationId="{87FD26E4-041F-4EF2-B92D-6034C0F85CCF}"/>
          </ac:spMkLst>
        </pc:spChg>
        <pc:spChg chg="add del">
          <ac:chgData name="Dillon Fabienne, BFF Lehrerin" userId="S::fabienne.dillon@bffbern.ch::1d510e0c-1775-473b-9949-7ce49112ea4b" providerId="AD" clId="Web-{EF71ECD8-8748-E8F5-889F-9BEA55D1991C}" dt="2020-08-19T07:37:42.394" v="700"/>
          <ac:spMkLst>
            <pc:docMk/>
            <pc:sldMk cId="2474060539" sldId="312"/>
            <ac:spMk id="12" creationId="{0B121716-8B64-478F-ABDB-17030AD1B711}"/>
          </ac:spMkLst>
        </pc:spChg>
        <pc:spChg chg="add del">
          <ac:chgData name="Dillon Fabienne, BFF Lehrerin" userId="S::fabienne.dillon@bffbern.ch::1d510e0c-1775-473b-9949-7ce49112ea4b" providerId="AD" clId="Web-{EF71ECD8-8748-E8F5-889F-9BEA55D1991C}" dt="2020-08-19T07:38:17.864" v="715"/>
          <ac:spMkLst>
            <pc:docMk/>
            <pc:sldMk cId="2474060539" sldId="312"/>
            <ac:spMk id="13" creationId="{2644B391-9BFE-445C-A9EC-F544BB85FBC7}"/>
          </ac:spMkLst>
        </pc:spChg>
        <pc:spChg chg="add del">
          <ac:chgData name="Dillon Fabienne, BFF Lehrerin" userId="S::fabienne.dillon@bffbern.ch::1d510e0c-1775-473b-9949-7ce49112ea4b" providerId="AD" clId="Web-{EF71ECD8-8748-E8F5-889F-9BEA55D1991C}" dt="2020-08-19T07:37:42.394" v="700"/>
          <ac:spMkLst>
            <pc:docMk/>
            <pc:sldMk cId="2474060539" sldId="312"/>
            <ac:spMk id="14" creationId="{80F26E69-87D9-4655-AE7B-280A87AA3CAD}"/>
          </ac:spMkLst>
        </pc:spChg>
        <pc:spChg chg="add del">
          <ac:chgData name="Dillon Fabienne, BFF Lehrerin" userId="S::fabienne.dillon@bffbern.ch::1d510e0c-1775-473b-9949-7ce49112ea4b" providerId="AD" clId="Web-{EF71ECD8-8748-E8F5-889F-9BEA55D1991C}" dt="2020-08-19T07:38:17.864" v="715"/>
          <ac:spMkLst>
            <pc:docMk/>
            <pc:sldMk cId="2474060539" sldId="312"/>
            <ac:spMk id="15" creationId="{0B121716-8B64-478F-ABDB-17030AD1B711}"/>
          </ac:spMkLst>
        </pc:spChg>
        <pc:spChg chg="add del">
          <ac:chgData name="Dillon Fabienne, BFF Lehrerin" userId="S::fabienne.dillon@bffbern.ch::1d510e0c-1775-473b-9949-7ce49112ea4b" providerId="AD" clId="Web-{EF71ECD8-8748-E8F5-889F-9BEA55D1991C}" dt="2020-08-19T07:38:17.864" v="715"/>
          <ac:spMkLst>
            <pc:docMk/>
            <pc:sldMk cId="2474060539" sldId="312"/>
            <ac:spMk id="16" creationId="{80F26E69-87D9-4655-AE7B-280A87AA3CAD}"/>
          </ac:spMkLst>
        </pc:spChg>
        <pc:spChg chg="add del">
          <ac:chgData name="Dillon Fabienne, BFF Lehrerin" userId="S::fabienne.dillon@bffbern.ch::1d510e0c-1775-473b-9949-7ce49112ea4b" providerId="AD" clId="Web-{EF71ECD8-8748-E8F5-889F-9BEA55D1991C}" dt="2020-08-19T07:38:22.161" v="717"/>
          <ac:spMkLst>
            <pc:docMk/>
            <pc:sldMk cId="2474060539" sldId="312"/>
            <ac:spMk id="17" creationId="{87FD26E4-041F-4EF2-B92D-6034C0F85CCF}"/>
          </ac:spMkLst>
        </pc:spChg>
        <pc:spChg chg="add del">
          <ac:chgData name="Dillon Fabienne, BFF Lehrerin" userId="S::fabienne.dillon@bffbern.ch::1d510e0c-1775-473b-9949-7ce49112ea4b" providerId="AD" clId="Web-{EF71ECD8-8748-E8F5-889F-9BEA55D1991C}" dt="2020-08-19T07:38:25.817" v="719"/>
          <ac:spMkLst>
            <pc:docMk/>
            <pc:sldMk cId="2474060539" sldId="312"/>
            <ac:spMk id="18" creationId="{4063B759-00FC-46D1-9898-8E8625268FAF}"/>
          </ac:spMkLst>
        </pc:spChg>
        <pc:spChg chg="add del">
          <ac:chgData name="Dillon Fabienne, BFF Lehrerin" userId="S::fabienne.dillon@bffbern.ch::1d510e0c-1775-473b-9949-7ce49112ea4b" providerId="AD" clId="Web-{EF71ECD8-8748-E8F5-889F-9BEA55D1991C}" dt="2020-08-19T07:38:25.817" v="719"/>
          <ac:spMkLst>
            <pc:docMk/>
            <pc:sldMk cId="2474060539" sldId="312"/>
            <ac:spMk id="19" creationId="{D5B012D8-7F27-4758-9AC6-C889B154BD73}"/>
          </ac:spMkLst>
        </pc:spChg>
        <pc:spChg chg="add del">
          <ac:chgData name="Dillon Fabienne, BFF Lehrerin" userId="S::fabienne.dillon@bffbern.ch::1d510e0c-1775-473b-9949-7ce49112ea4b" providerId="AD" clId="Web-{EF71ECD8-8748-E8F5-889F-9BEA55D1991C}" dt="2020-08-19T07:38:29.458" v="721"/>
          <ac:spMkLst>
            <pc:docMk/>
            <pc:sldMk cId="2474060539" sldId="312"/>
            <ac:spMk id="20" creationId="{2644B391-9BFE-445C-A9EC-F544BB85FBC7}"/>
          </ac:spMkLst>
        </pc:spChg>
        <pc:spChg chg="add del">
          <ac:chgData name="Dillon Fabienne, BFF Lehrerin" userId="S::fabienne.dillon@bffbern.ch::1d510e0c-1775-473b-9949-7ce49112ea4b" providerId="AD" clId="Web-{EF71ECD8-8748-E8F5-889F-9BEA55D1991C}" dt="2020-08-19T07:38:29.458" v="721"/>
          <ac:spMkLst>
            <pc:docMk/>
            <pc:sldMk cId="2474060539" sldId="312"/>
            <ac:spMk id="21" creationId="{80F26E69-87D9-4655-AE7B-280A87AA3CAD}"/>
          </ac:spMkLst>
        </pc:spChg>
        <pc:spChg chg="add del">
          <ac:chgData name="Dillon Fabienne, BFF Lehrerin" userId="S::fabienne.dillon@bffbern.ch::1d510e0c-1775-473b-9949-7ce49112ea4b" providerId="AD" clId="Web-{EF71ECD8-8748-E8F5-889F-9BEA55D1991C}" dt="2020-08-19T07:39:28.506" v="729"/>
          <ac:spMkLst>
            <pc:docMk/>
            <pc:sldMk cId="2474060539" sldId="312"/>
            <ac:spMk id="22" creationId="{87FD26E4-041F-4EF2-B92D-6034C0F85CCF}"/>
          </ac:spMkLst>
        </pc:spChg>
        <pc:spChg chg="add del">
          <ac:chgData name="Dillon Fabienne, BFF Lehrerin" userId="S::fabienne.dillon@bffbern.ch::1d510e0c-1775-473b-9949-7ce49112ea4b" providerId="AD" clId="Web-{EF71ECD8-8748-E8F5-889F-9BEA55D1991C}" dt="2020-08-19T07:39:28.491" v="728"/>
          <ac:spMkLst>
            <pc:docMk/>
            <pc:sldMk cId="2474060539" sldId="312"/>
            <ac:spMk id="24" creationId="{0B121716-8B64-478F-ABDB-17030AD1B711}"/>
          </ac:spMkLst>
        </pc:spChg>
        <pc:spChg chg="add">
          <ac:chgData name="Dillon Fabienne, BFF Lehrerin" userId="S::fabienne.dillon@bffbern.ch::1d510e0c-1775-473b-9949-7ce49112ea4b" providerId="AD" clId="Web-{EF71ECD8-8748-E8F5-889F-9BEA55D1991C}" dt="2020-08-19T07:39:28.506" v="729"/>
          <ac:spMkLst>
            <pc:docMk/>
            <pc:sldMk cId="2474060539" sldId="312"/>
            <ac:spMk id="25" creationId="{9D879A56-BA4A-47BE-B8EA-643910D696DB}"/>
          </ac:spMkLst>
        </pc:spChg>
        <pc:spChg chg="add">
          <ac:chgData name="Dillon Fabienne, BFF Lehrerin" userId="S::fabienne.dillon@bffbern.ch::1d510e0c-1775-473b-9949-7ce49112ea4b" providerId="AD" clId="Web-{EF71ECD8-8748-E8F5-889F-9BEA55D1991C}" dt="2020-08-19T07:39:28.506" v="729"/>
          <ac:spMkLst>
            <pc:docMk/>
            <pc:sldMk cId="2474060539" sldId="312"/>
            <ac:spMk id="26" creationId="{68E7D62B-6F82-4DD0-9764-C143AEAAC198}"/>
          </ac:spMkLst>
        </pc:spChg>
        <pc:spChg chg="add del">
          <ac:chgData name="Dillon Fabienne, BFF Lehrerin" userId="S::fabienne.dillon@bffbern.ch::1d510e0c-1775-473b-9949-7ce49112ea4b" providerId="AD" clId="Web-{EF71ECD8-8748-E8F5-889F-9BEA55D1991C}" dt="2020-08-19T07:38:59.803" v="726"/>
          <ac:spMkLst>
            <pc:docMk/>
            <pc:sldMk cId="2474060539" sldId="312"/>
            <ac:spMk id="27" creationId="{6F40FBDA-CEB1-40F0-9AB9-BD9C402D70FE}"/>
          </ac:spMkLst>
        </pc:spChg>
        <pc:spChg chg="add">
          <ac:chgData name="Dillon Fabienne, BFF Lehrerin" userId="S::fabienne.dillon@bffbern.ch::1d510e0c-1775-473b-9949-7ce49112ea4b" providerId="AD" clId="Web-{EF71ECD8-8748-E8F5-889F-9BEA55D1991C}" dt="2020-08-19T07:39:28.506" v="729"/>
          <ac:spMkLst>
            <pc:docMk/>
            <pc:sldMk cId="2474060539" sldId="312"/>
            <ac:spMk id="28" creationId="{9C283B92-B6AF-4FE0-AF35-F51A679051EE}"/>
          </ac:spMkLst>
        </pc:spChg>
        <pc:spChg chg="add del">
          <ac:chgData name="Dillon Fabienne, BFF Lehrerin" userId="S::fabienne.dillon@bffbern.ch::1d510e0c-1775-473b-9949-7ce49112ea4b" providerId="AD" clId="Web-{EF71ECD8-8748-E8F5-889F-9BEA55D1991C}" dt="2020-08-19T07:38:59.803" v="726"/>
          <ac:spMkLst>
            <pc:docMk/>
            <pc:sldMk cId="2474060539" sldId="312"/>
            <ac:spMk id="29" creationId="{0344D4FE-ABEF-4230-9E4E-AD5782FC78AC}"/>
          </ac:spMkLst>
        </pc:spChg>
        <pc:spChg chg="add del">
          <ac:chgData name="Dillon Fabienne, BFF Lehrerin" userId="S::fabienne.dillon@bffbern.ch::1d510e0c-1775-473b-9949-7ce49112ea4b" providerId="AD" clId="Web-{EF71ECD8-8748-E8F5-889F-9BEA55D1991C}" dt="2020-08-19T07:38:59.803" v="726"/>
          <ac:spMkLst>
            <pc:docMk/>
            <pc:sldMk cId="2474060539" sldId="312"/>
            <ac:spMk id="31" creationId="{9325F979-D3F9-4926-81B7-7ACCB31A501B}"/>
          </ac:spMkLst>
        </pc:spChg>
        <pc:picChg chg="add del mod ord">
          <ac:chgData name="Dillon Fabienne, BFF Lehrerin" userId="S::fabienne.dillon@bffbern.ch::1d510e0c-1775-473b-9949-7ce49112ea4b" providerId="AD" clId="Web-{EF71ECD8-8748-E8F5-889F-9BEA55D1991C}" dt="2020-08-19T07:38:51.052" v="723"/>
          <ac:picMkLst>
            <pc:docMk/>
            <pc:sldMk cId="2474060539" sldId="312"/>
            <ac:picMk id="5" creationId="{D2005405-88E7-4054-A536-3B373552E82B}"/>
          </ac:picMkLst>
        </pc:picChg>
        <pc:picChg chg="add mod ord">
          <ac:chgData name="Dillon Fabienne, BFF Lehrerin" userId="S::fabienne.dillon@bffbern.ch::1d510e0c-1775-473b-9949-7ce49112ea4b" providerId="AD" clId="Web-{EF71ECD8-8748-E8F5-889F-9BEA55D1991C}" dt="2020-08-19T07:39:28.506" v="729"/>
          <ac:picMkLst>
            <pc:docMk/>
            <pc:sldMk cId="2474060539" sldId="312"/>
            <ac:picMk id="6" creationId="{AC65E867-9358-4065-9E0A-90A828779C15}"/>
          </ac:picMkLst>
        </pc:picChg>
        <pc:cxnChg chg="add">
          <ac:chgData name="Dillon Fabienne, BFF Lehrerin" userId="S::fabienne.dillon@bffbern.ch::1d510e0c-1775-473b-9949-7ce49112ea4b" providerId="AD" clId="Web-{EF71ECD8-8748-E8F5-889F-9BEA55D1991C}" dt="2020-08-19T07:39:28.506" v="729"/>
          <ac:cxnSpMkLst>
            <pc:docMk/>
            <pc:sldMk cId="2474060539" sldId="312"/>
            <ac:cxnSpMk id="33" creationId="{9B60A8CB-176B-4FD6-AD24-9D98027E5CA0}"/>
          </ac:cxnSpMkLst>
        </pc:cxnChg>
        <pc:cxnChg chg="add">
          <ac:chgData name="Dillon Fabienne, BFF Lehrerin" userId="S::fabienne.dillon@bffbern.ch::1d510e0c-1775-473b-9949-7ce49112ea4b" providerId="AD" clId="Web-{EF71ECD8-8748-E8F5-889F-9BEA55D1991C}" dt="2020-08-19T07:39:28.506" v="729"/>
          <ac:cxnSpMkLst>
            <pc:docMk/>
            <pc:sldMk cId="2474060539" sldId="312"/>
            <ac:cxnSpMk id="35" creationId="{8171CA5D-A004-471D-81F2-0B1381DE61F0}"/>
          </ac:cxnSpMkLst>
        </pc:cxnChg>
        <pc:cxnChg chg="add">
          <ac:chgData name="Dillon Fabienne, BFF Lehrerin" userId="S::fabienne.dillon@bffbern.ch::1d510e0c-1775-473b-9949-7ce49112ea4b" providerId="AD" clId="Web-{EF71ECD8-8748-E8F5-889F-9BEA55D1991C}" dt="2020-08-19T07:39:28.506" v="729"/>
          <ac:cxnSpMkLst>
            <pc:docMk/>
            <pc:sldMk cId="2474060539" sldId="312"/>
            <ac:cxnSpMk id="37" creationId="{0682D131-57BB-442B-BD9B-8F06D2B230E3}"/>
          </ac:cxnSpMkLst>
        </pc:cxnChg>
      </pc:sldChg>
    </pc:docChg>
  </pc:docChgLst>
  <pc:docChgLst>
    <pc:chgData name="Dillon Fabienne, BFF Lehrerin" userId="1d510e0c-1775-473b-9949-7ce49112ea4b" providerId="ADAL" clId="{FACF1CCC-1562-4394-B463-C40B08E19886}"/>
    <pc:docChg chg="custSel addSld delSld modSld">
      <pc:chgData name="Dillon Fabienne, BFF Lehrerin" userId="1d510e0c-1775-473b-9949-7ce49112ea4b" providerId="ADAL" clId="{FACF1CCC-1562-4394-B463-C40B08E19886}" dt="2020-06-10T13:20:53.572" v="501" actId="680"/>
      <pc:docMkLst>
        <pc:docMk/>
      </pc:docMkLst>
      <pc:sldChg chg="del">
        <pc:chgData name="Dillon Fabienne, BFF Lehrerin" userId="1d510e0c-1775-473b-9949-7ce49112ea4b" providerId="ADAL" clId="{FACF1CCC-1562-4394-B463-C40B08E19886}" dt="2020-06-10T12:23:58.826" v="3" actId="47"/>
        <pc:sldMkLst>
          <pc:docMk/>
          <pc:sldMk cId="1577499883" sldId="256"/>
        </pc:sldMkLst>
      </pc:sldChg>
      <pc:sldChg chg="add del">
        <pc:chgData name="Dillon Fabienne, BFF Lehrerin" userId="1d510e0c-1775-473b-9949-7ce49112ea4b" providerId="ADAL" clId="{FACF1CCC-1562-4394-B463-C40B08E19886}" dt="2020-06-10T12:23:57.164" v="2" actId="47"/>
        <pc:sldMkLst>
          <pc:docMk/>
          <pc:sldMk cId="4215665123" sldId="288"/>
        </pc:sldMkLst>
      </pc:sldChg>
      <pc:sldChg chg="modSp add mod">
        <pc:chgData name="Dillon Fabienne, BFF Lehrerin" userId="1d510e0c-1775-473b-9949-7ce49112ea4b" providerId="ADAL" clId="{FACF1CCC-1562-4394-B463-C40B08E19886}" dt="2020-06-10T12:24:22.559" v="5" actId="1076"/>
        <pc:sldMkLst>
          <pc:docMk/>
          <pc:sldMk cId="1153051036" sldId="289"/>
        </pc:sldMkLst>
        <pc:picChg chg="mod">
          <ac:chgData name="Dillon Fabienne, BFF Lehrerin" userId="1d510e0c-1775-473b-9949-7ce49112ea4b" providerId="ADAL" clId="{FACF1CCC-1562-4394-B463-C40B08E19886}" dt="2020-06-10T12:24:22.559" v="5" actId="1076"/>
          <ac:picMkLst>
            <pc:docMk/>
            <pc:sldMk cId="1153051036" sldId="289"/>
            <ac:picMk id="8" creationId="{29080E07-9641-48CB-AD21-F0C04C655B7F}"/>
          </ac:picMkLst>
        </pc:picChg>
      </pc:sldChg>
      <pc:sldChg chg="modSp add modNotesTx">
        <pc:chgData name="Dillon Fabienne, BFF Lehrerin" userId="1d510e0c-1775-473b-9949-7ce49112ea4b" providerId="ADAL" clId="{FACF1CCC-1562-4394-B463-C40B08E19886}" dt="2020-06-10T12:33:34.542" v="98" actId="20577"/>
        <pc:sldMkLst>
          <pc:docMk/>
          <pc:sldMk cId="3885111845" sldId="291"/>
        </pc:sldMkLst>
        <pc:spChg chg="mod">
          <ac:chgData name="Dillon Fabienne, BFF Lehrerin" userId="1d510e0c-1775-473b-9949-7ce49112ea4b" providerId="ADAL" clId="{FACF1CCC-1562-4394-B463-C40B08E19886}" dt="2020-06-10T12:33:34.542" v="98" actId="20577"/>
          <ac:spMkLst>
            <pc:docMk/>
            <pc:sldMk cId="3885111845" sldId="291"/>
            <ac:spMk id="9" creationId="{F540E646-44DA-4B22-B9CB-964234F4C736}"/>
          </ac:spMkLst>
        </pc:spChg>
      </pc:sldChg>
      <pc:sldChg chg="modSp add mod modNotesTx">
        <pc:chgData name="Dillon Fabienne, BFF Lehrerin" userId="1d510e0c-1775-473b-9949-7ce49112ea4b" providerId="ADAL" clId="{FACF1CCC-1562-4394-B463-C40B08E19886}" dt="2020-06-10T12:38:36.153" v="110" actId="20577"/>
        <pc:sldMkLst>
          <pc:docMk/>
          <pc:sldMk cId="2227099759" sldId="292"/>
        </pc:sldMkLst>
        <pc:picChg chg="mod">
          <ac:chgData name="Dillon Fabienne, BFF Lehrerin" userId="1d510e0c-1775-473b-9949-7ce49112ea4b" providerId="ADAL" clId="{FACF1CCC-1562-4394-B463-C40B08E19886}" dt="2020-06-10T12:34:41.745" v="100" actId="1076"/>
          <ac:picMkLst>
            <pc:docMk/>
            <pc:sldMk cId="2227099759" sldId="292"/>
            <ac:picMk id="9" creationId="{79F067AD-2FD0-45CE-88B2-FB2915A4FD84}"/>
          </ac:picMkLst>
        </pc:picChg>
        <pc:picChg chg="mod">
          <ac:chgData name="Dillon Fabienne, BFF Lehrerin" userId="1d510e0c-1775-473b-9949-7ce49112ea4b" providerId="ADAL" clId="{FACF1CCC-1562-4394-B463-C40B08E19886}" dt="2020-06-10T12:34:38.680" v="99" actId="14100"/>
          <ac:picMkLst>
            <pc:docMk/>
            <pc:sldMk cId="2227099759" sldId="292"/>
            <ac:picMk id="10" creationId="{1A434E0D-2ABD-443D-848F-3ED12D1776EA}"/>
          </ac:picMkLst>
        </pc:picChg>
      </pc:sldChg>
      <pc:sldChg chg="add modNotesTx">
        <pc:chgData name="Dillon Fabienne, BFF Lehrerin" userId="1d510e0c-1775-473b-9949-7ce49112ea4b" providerId="ADAL" clId="{FACF1CCC-1562-4394-B463-C40B08E19886}" dt="2020-06-10T12:46:41.498" v="192" actId="20577"/>
        <pc:sldMkLst>
          <pc:docMk/>
          <pc:sldMk cId="2256668878" sldId="293"/>
        </pc:sldMkLst>
      </pc:sldChg>
      <pc:sldChg chg="add">
        <pc:chgData name="Dillon Fabienne, BFF Lehrerin" userId="1d510e0c-1775-473b-9949-7ce49112ea4b" providerId="ADAL" clId="{FACF1CCC-1562-4394-B463-C40B08E19886}" dt="2020-06-10T12:23:54.386" v="1"/>
        <pc:sldMkLst>
          <pc:docMk/>
          <pc:sldMk cId="1812679982" sldId="294"/>
        </pc:sldMkLst>
      </pc:sldChg>
      <pc:sldChg chg="add">
        <pc:chgData name="Dillon Fabienne, BFF Lehrerin" userId="1d510e0c-1775-473b-9949-7ce49112ea4b" providerId="ADAL" clId="{FACF1CCC-1562-4394-B463-C40B08E19886}" dt="2020-06-10T12:23:54.386" v="1"/>
        <pc:sldMkLst>
          <pc:docMk/>
          <pc:sldMk cId="160334290" sldId="296"/>
        </pc:sldMkLst>
      </pc:sldChg>
      <pc:sldChg chg="add modNotesTx">
        <pc:chgData name="Dillon Fabienne, BFF Lehrerin" userId="1d510e0c-1775-473b-9949-7ce49112ea4b" providerId="ADAL" clId="{FACF1CCC-1562-4394-B463-C40B08E19886}" dt="2020-06-10T13:20:30.985" v="500" actId="20577"/>
        <pc:sldMkLst>
          <pc:docMk/>
          <pc:sldMk cId="2974364859" sldId="297"/>
        </pc:sldMkLst>
      </pc:sldChg>
      <pc:sldChg chg="modSp new mod modNotesTx">
        <pc:chgData name="Dillon Fabienne, BFF Lehrerin" userId="1d510e0c-1775-473b-9949-7ce49112ea4b" providerId="ADAL" clId="{FACF1CCC-1562-4394-B463-C40B08E19886}" dt="2020-06-10T13:02:03.937" v="434" actId="20577"/>
        <pc:sldMkLst>
          <pc:docMk/>
          <pc:sldMk cId="1226854883" sldId="298"/>
        </pc:sldMkLst>
        <pc:spChg chg="mod">
          <ac:chgData name="Dillon Fabienne, BFF Lehrerin" userId="1d510e0c-1775-473b-9949-7ce49112ea4b" providerId="ADAL" clId="{FACF1CCC-1562-4394-B463-C40B08E19886}" dt="2020-06-10T12:59:20.412" v="382" actId="20577"/>
          <ac:spMkLst>
            <pc:docMk/>
            <pc:sldMk cId="1226854883" sldId="298"/>
            <ac:spMk id="2" creationId="{AB2388EB-6A9A-4D30-9F27-F5A4287A356E}"/>
          </ac:spMkLst>
        </pc:spChg>
        <pc:spChg chg="mod">
          <ac:chgData name="Dillon Fabienne, BFF Lehrerin" userId="1d510e0c-1775-473b-9949-7ce49112ea4b" providerId="ADAL" clId="{FACF1CCC-1562-4394-B463-C40B08E19886}" dt="2020-06-10T12:59:06.215" v="365" actId="255"/>
          <ac:spMkLst>
            <pc:docMk/>
            <pc:sldMk cId="1226854883" sldId="298"/>
            <ac:spMk id="3" creationId="{817A66A1-237D-440A-8070-0D8B6994ECE9}"/>
          </ac:spMkLst>
        </pc:spChg>
      </pc:sldChg>
      <pc:sldChg chg="modSp new del mod">
        <pc:chgData name="Dillon Fabienne, BFF Lehrerin" userId="1d510e0c-1775-473b-9949-7ce49112ea4b" providerId="ADAL" clId="{FACF1CCC-1562-4394-B463-C40B08E19886}" dt="2020-06-10T12:26:11.979" v="73" actId="2696"/>
        <pc:sldMkLst>
          <pc:docMk/>
          <pc:sldMk cId="2453852754" sldId="298"/>
        </pc:sldMkLst>
        <pc:spChg chg="mod">
          <ac:chgData name="Dillon Fabienne, BFF Lehrerin" userId="1d510e0c-1775-473b-9949-7ce49112ea4b" providerId="ADAL" clId="{FACF1CCC-1562-4394-B463-C40B08E19886}" dt="2020-06-10T12:26:05.318" v="72" actId="20577"/>
          <ac:spMkLst>
            <pc:docMk/>
            <pc:sldMk cId="2453852754" sldId="298"/>
            <ac:spMk id="2" creationId="{D4E194CB-039D-44E6-B455-AEB228264D2D}"/>
          </ac:spMkLst>
        </pc:spChg>
      </pc:sldChg>
      <pc:sldChg chg="addSp delSp modSp new mod">
        <pc:chgData name="Dillon Fabienne, BFF Lehrerin" userId="1d510e0c-1775-473b-9949-7ce49112ea4b" providerId="ADAL" clId="{FACF1CCC-1562-4394-B463-C40B08E19886}" dt="2020-06-10T13:20:07.792" v="499" actId="1076"/>
        <pc:sldMkLst>
          <pc:docMk/>
          <pc:sldMk cId="1165643418" sldId="299"/>
        </pc:sldMkLst>
        <pc:spChg chg="mod">
          <ac:chgData name="Dillon Fabienne, BFF Lehrerin" userId="1d510e0c-1775-473b-9949-7ce49112ea4b" providerId="ADAL" clId="{FACF1CCC-1562-4394-B463-C40B08E19886}" dt="2020-06-10T13:20:03.046" v="497" actId="20577"/>
          <ac:spMkLst>
            <pc:docMk/>
            <pc:sldMk cId="1165643418" sldId="299"/>
            <ac:spMk id="2" creationId="{A02A1A5B-34AD-43D4-A5F4-850A698F6EB8}"/>
          </ac:spMkLst>
        </pc:spChg>
        <pc:spChg chg="del">
          <ac:chgData name="Dillon Fabienne, BFF Lehrerin" userId="1d510e0c-1775-473b-9949-7ce49112ea4b" providerId="ADAL" clId="{FACF1CCC-1562-4394-B463-C40B08E19886}" dt="2020-06-10T13:19:05.223" v="437"/>
          <ac:spMkLst>
            <pc:docMk/>
            <pc:sldMk cId="1165643418" sldId="299"/>
            <ac:spMk id="3" creationId="{3A6CF649-7644-4043-A587-63209DC66454}"/>
          </ac:spMkLst>
        </pc:spChg>
        <pc:picChg chg="add mod">
          <ac:chgData name="Dillon Fabienne, BFF Lehrerin" userId="1d510e0c-1775-473b-9949-7ce49112ea4b" providerId="ADAL" clId="{FACF1CCC-1562-4394-B463-C40B08E19886}" dt="2020-06-10T13:20:07.792" v="499" actId="1076"/>
          <ac:picMkLst>
            <pc:docMk/>
            <pc:sldMk cId="1165643418" sldId="299"/>
            <ac:picMk id="6" creationId="{03E5DE47-1547-435E-A571-E834EB9708AD}"/>
          </ac:picMkLst>
        </pc:picChg>
      </pc:sldChg>
      <pc:sldChg chg="new">
        <pc:chgData name="Dillon Fabienne, BFF Lehrerin" userId="1d510e0c-1775-473b-9949-7ce49112ea4b" providerId="ADAL" clId="{FACF1CCC-1562-4394-B463-C40B08E19886}" dt="2020-06-10T13:20:53.572" v="501" actId="680"/>
        <pc:sldMkLst>
          <pc:docMk/>
          <pc:sldMk cId="3870858859" sldId="300"/>
        </pc:sldMkLst>
      </pc:sldChg>
    </pc:docChg>
  </pc:docChgLst>
  <pc:docChgLst>
    <pc:chgData name="Mäder Gabriela, BFF Lehrerin" userId="4f24780e-bcec-485d-a8f5-2d427a2e65f5" providerId="ADAL" clId="{2503F522-5CCC-4E67-BE23-54BA6DB6B5CC}"/>
    <pc:docChg chg="undo custSel mod addSld delSld modSld sldOrd">
      <pc:chgData name="Mäder Gabriela, BFF Lehrerin" userId="4f24780e-bcec-485d-a8f5-2d427a2e65f5" providerId="ADAL" clId="{2503F522-5CCC-4E67-BE23-54BA6DB6B5CC}" dt="2020-06-29T13:24:27.469" v="747" actId="26606"/>
      <pc:docMkLst>
        <pc:docMk/>
      </pc:docMkLst>
      <pc:sldChg chg="del">
        <pc:chgData name="Mäder Gabriela, BFF Lehrerin" userId="4f24780e-bcec-485d-a8f5-2d427a2e65f5" providerId="ADAL" clId="{2503F522-5CCC-4E67-BE23-54BA6DB6B5CC}" dt="2020-06-29T08:57:06.060" v="66" actId="47"/>
        <pc:sldMkLst>
          <pc:docMk/>
          <pc:sldMk cId="3489354766" sldId="257"/>
        </pc:sldMkLst>
      </pc:sldChg>
      <pc:sldChg chg="addSp delSp modSp mod ord">
        <pc:chgData name="Mäder Gabriela, BFF Lehrerin" userId="4f24780e-bcec-485d-a8f5-2d427a2e65f5" providerId="ADAL" clId="{2503F522-5CCC-4E67-BE23-54BA6DB6B5CC}" dt="2020-06-29T08:52:02.849" v="65" actId="26606"/>
        <pc:sldMkLst>
          <pc:docMk/>
          <pc:sldMk cId="1918728555" sldId="301"/>
        </pc:sldMkLst>
        <pc:spChg chg="mod">
          <ac:chgData name="Mäder Gabriela, BFF Lehrerin" userId="4f24780e-bcec-485d-a8f5-2d427a2e65f5" providerId="ADAL" clId="{2503F522-5CCC-4E67-BE23-54BA6DB6B5CC}" dt="2020-06-29T08:52:02.849" v="65" actId="26606"/>
          <ac:spMkLst>
            <pc:docMk/>
            <pc:sldMk cId="1918728555" sldId="301"/>
            <ac:spMk id="2" creationId="{17C24DAD-23E0-4C90-8F8D-DFD0660459FB}"/>
          </ac:spMkLst>
        </pc:spChg>
        <pc:spChg chg="mod">
          <ac:chgData name="Mäder Gabriela, BFF Lehrerin" userId="4f24780e-bcec-485d-a8f5-2d427a2e65f5" providerId="ADAL" clId="{2503F522-5CCC-4E67-BE23-54BA6DB6B5CC}" dt="2020-06-29T08:52:02.849" v="65" actId="26606"/>
          <ac:spMkLst>
            <pc:docMk/>
            <pc:sldMk cId="1918728555" sldId="301"/>
            <ac:spMk id="4" creationId="{A4A323B8-C077-43BE-9A43-496439C0356F}"/>
          </ac:spMkLst>
        </pc:spChg>
        <pc:spChg chg="mod">
          <ac:chgData name="Mäder Gabriela, BFF Lehrerin" userId="4f24780e-bcec-485d-a8f5-2d427a2e65f5" providerId="ADAL" clId="{2503F522-5CCC-4E67-BE23-54BA6DB6B5CC}" dt="2020-06-29T08:52:02.849" v="65" actId="26606"/>
          <ac:spMkLst>
            <pc:docMk/>
            <pc:sldMk cId="1918728555" sldId="301"/>
            <ac:spMk id="9" creationId="{DE1AFC2B-F6A9-4546-AA27-A7DC033585BF}"/>
          </ac:spMkLst>
        </pc:spChg>
        <pc:spChg chg="add del">
          <ac:chgData name="Mäder Gabriela, BFF Lehrerin" userId="4f24780e-bcec-485d-a8f5-2d427a2e65f5" providerId="ADAL" clId="{2503F522-5CCC-4E67-BE23-54BA6DB6B5CC}" dt="2020-06-29T08:52:02.849" v="65" actId="26606"/>
          <ac:spMkLst>
            <pc:docMk/>
            <pc:sldMk cId="1918728555" sldId="301"/>
            <ac:spMk id="19" creationId="{78632963-757B-40C2-BB84-FC6107A54DAD}"/>
          </ac:spMkLst>
        </pc:spChg>
        <pc:spChg chg="add del">
          <ac:chgData name="Mäder Gabriela, BFF Lehrerin" userId="4f24780e-bcec-485d-a8f5-2d427a2e65f5" providerId="ADAL" clId="{2503F522-5CCC-4E67-BE23-54BA6DB6B5CC}" dt="2020-06-29T08:52:02.849" v="65" actId="26606"/>
          <ac:spMkLst>
            <pc:docMk/>
            <pc:sldMk cId="1918728555" sldId="301"/>
            <ac:spMk id="21" creationId="{2853AE55-7E35-44B0-89F1-3F52B262AF33}"/>
          </ac:spMkLst>
        </pc:spChg>
        <pc:spChg chg="add del">
          <ac:chgData name="Mäder Gabriela, BFF Lehrerin" userId="4f24780e-bcec-485d-a8f5-2d427a2e65f5" providerId="ADAL" clId="{2503F522-5CCC-4E67-BE23-54BA6DB6B5CC}" dt="2020-06-29T08:52:02.849" v="65" actId="26606"/>
          <ac:spMkLst>
            <pc:docMk/>
            <pc:sldMk cId="1918728555" sldId="301"/>
            <ac:spMk id="23" creationId="{DBC4BE4D-4B50-4F51-9F85-4B5D60B02D81}"/>
          </ac:spMkLst>
        </pc:spChg>
        <pc:spChg chg="add del">
          <ac:chgData name="Mäder Gabriela, BFF Lehrerin" userId="4f24780e-bcec-485d-a8f5-2d427a2e65f5" providerId="ADAL" clId="{2503F522-5CCC-4E67-BE23-54BA6DB6B5CC}" dt="2020-06-29T08:52:02.827" v="64" actId="26606"/>
          <ac:spMkLst>
            <pc:docMk/>
            <pc:sldMk cId="1918728555" sldId="301"/>
            <ac:spMk id="71" creationId="{78632963-757B-40C2-BB84-FC6107A54DAD}"/>
          </ac:spMkLst>
        </pc:spChg>
        <pc:spChg chg="add del">
          <ac:chgData name="Mäder Gabriela, BFF Lehrerin" userId="4f24780e-bcec-485d-a8f5-2d427a2e65f5" providerId="ADAL" clId="{2503F522-5CCC-4E67-BE23-54BA6DB6B5CC}" dt="2020-06-29T08:52:02.827" v="64" actId="26606"/>
          <ac:spMkLst>
            <pc:docMk/>
            <pc:sldMk cId="1918728555" sldId="301"/>
            <ac:spMk id="73" creationId="{2853AE55-7E35-44B0-89F1-3F52B262AF33}"/>
          </ac:spMkLst>
        </pc:spChg>
        <pc:spChg chg="add del">
          <ac:chgData name="Mäder Gabriela, BFF Lehrerin" userId="4f24780e-bcec-485d-a8f5-2d427a2e65f5" providerId="ADAL" clId="{2503F522-5CCC-4E67-BE23-54BA6DB6B5CC}" dt="2020-06-29T08:52:02.827" v="64" actId="26606"/>
          <ac:spMkLst>
            <pc:docMk/>
            <pc:sldMk cId="1918728555" sldId="301"/>
            <ac:spMk id="75" creationId="{DBC4BE4D-4B50-4F51-9F85-4B5D60B02D81}"/>
          </ac:spMkLst>
        </pc:spChg>
        <pc:spChg chg="add">
          <ac:chgData name="Mäder Gabriela, BFF Lehrerin" userId="4f24780e-bcec-485d-a8f5-2d427a2e65f5" providerId="ADAL" clId="{2503F522-5CCC-4E67-BE23-54BA6DB6B5CC}" dt="2020-06-29T08:52:02.849" v="65" actId="26606"/>
          <ac:spMkLst>
            <pc:docMk/>
            <pc:sldMk cId="1918728555" sldId="301"/>
            <ac:spMk id="1028" creationId="{78632963-757B-40C2-BB84-FC6107A54DAD}"/>
          </ac:spMkLst>
        </pc:spChg>
        <pc:spChg chg="add">
          <ac:chgData name="Mäder Gabriela, BFF Lehrerin" userId="4f24780e-bcec-485d-a8f5-2d427a2e65f5" providerId="ADAL" clId="{2503F522-5CCC-4E67-BE23-54BA6DB6B5CC}" dt="2020-06-29T08:52:02.849" v="65" actId="26606"/>
          <ac:spMkLst>
            <pc:docMk/>
            <pc:sldMk cId="1918728555" sldId="301"/>
            <ac:spMk id="1029" creationId="{2853AE55-7E35-44B0-89F1-3F52B262AF33}"/>
          </ac:spMkLst>
        </pc:spChg>
        <pc:spChg chg="add">
          <ac:chgData name="Mäder Gabriela, BFF Lehrerin" userId="4f24780e-bcec-485d-a8f5-2d427a2e65f5" providerId="ADAL" clId="{2503F522-5CCC-4E67-BE23-54BA6DB6B5CC}" dt="2020-06-29T08:52:02.849" v="65" actId="26606"/>
          <ac:spMkLst>
            <pc:docMk/>
            <pc:sldMk cId="1918728555" sldId="301"/>
            <ac:spMk id="1030" creationId="{DBC4BE4D-4B50-4F51-9F85-4B5D60B02D81}"/>
          </ac:spMkLst>
        </pc:spChg>
        <pc:picChg chg="del">
          <ac:chgData name="Mäder Gabriela, BFF Lehrerin" userId="4f24780e-bcec-485d-a8f5-2d427a2e65f5" providerId="ADAL" clId="{2503F522-5CCC-4E67-BE23-54BA6DB6B5CC}" dt="2020-06-29T08:51:48.162" v="61" actId="478"/>
          <ac:picMkLst>
            <pc:docMk/>
            <pc:sldMk cId="1918728555" sldId="301"/>
            <ac:picMk id="5" creationId="{A35BAF62-B795-40F6-BD92-AA321FB2445D}"/>
          </ac:picMkLst>
        </pc:picChg>
        <pc:picChg chg="add mod ord">
          <ac:chgData name="Mäder Gabriela, BFF Lehrerin" userId="4f24780e-bcec-485d-a8f5-2d427a2e65f5" providerId="ADAL" clId="{2503F522-5CCC-4E67-BE23-54BA6DB6B5CC}" dt="2020-06-29T08:52:02.849" v="65" actId="26606"/>
          <ac:picMkLst>
            <pc:docMk/>
            <pc:sldMk cId="1918728555" sldId="301"/>
            <ac:picMk id="1026" creationId="{66E24DFF-FFCF-45FC-A372-82F97080FA34}"/>
          </ac:picMkLst>
        </pc:picChg>
      </pc:sldChg>
      <pc:sldChg chg="addSp delSp modSp add mod ord">
        <pc:chgData name="Mäder Gabriela, BFF Lehrerin" userId="4f24780e-bcec-485d-a8f5-2d427a2e65f5" providerId="ADAL" clId="{2503F522-5CCC-4E67-BE23-54BA6DB6B5CC}" dt="2020-06-29T13:24:27.469" v="747" actId="26606"/>
        <pc:sldMkLst>
          <pc:docMk/>
          <pc:sldMk cId="154946022" sldId="303"/>
        </pc:sldMkLst>
        <pc:spChg chg="mod">
          <ac:chgData name="Mäder Gabriela, BFF Lehrerin" userId="4f24780e-bcec-485d-a8f5-2d427a2e65f5" providerId="ADAL" clId="{2503F522-5CCC-4E67-BE23-54BA6DB6B5CC}" dt="2020-06-29T13:24:27.469" v="747" actId="26606"/>
          <ac:spMkLst>
            <pc:docMk/>
            <pc:sldMk cId="154946022" sldId="303"/>
            <ac:spMk id="2" creationId="{17C24DAD-23E0-4C90-8F8D-DFD0660459FB}"/>
          </ac:spMkLst>
        </pc:spChg>
        <pc:spChg chg="mod ord">
          <ac:chgData name="Mäder Gabriela, BFF Lehrerin" userId="4f24780e-bcec-485d-a8f5-2d427a2e65f5" providerId="ADAL" clId="{2503F522-5CCC-4E67-BE23-54BA6DB6B5CC}" dt="2020-06-29T13:24:27.469" v="747" actId="26606"/>
          <ac:spMkLst>
            <pc:docMk/>
            <pc:sldMk cId="154946022" sldId="303"/>
            <ac:spMk id="4" creationId="{A4A323B8-C077-43BE-9A43-496439C0356F}"/>
          </ac:spMkLst>
        </pc:spChg>
        <pc:spChg chg="mod">
          <ac:chgData name="Mäder Gabriela, BFF Lehrerin" userId="4f24780e-bcec-485d-a8f5-2d427a2e65f5" providerId="ADAL" clId="{2503F522-5CCC-4E67-BE23-54BA6DB6B5CC}" dt="2020-06-29T13:24:27.469" v="747" actId="26606"/>
          <ac:spMkLst>
            <pc:docMk/>
            <pc:sldMk cId="154946022" sldId="303"/>
            <ac:spMk id="9" creationId="{DE1AFC2B-F6A9-4546-AA27-A7DC033585BF}"/>
          </ac:spMkLst>
        </pc:spChg>
        <pc:spChg chg="del">
          <ac:chgData name="Mäder Gabriela, BFF Lehrerin" userId="4f24780e-bcec-485d-a8f5-2d427a2e65f5" providerId="ADAL" clId="{2503F522-5CCC-4E67-BE23-54BA6DB6B5CC}" dt="2020-06-29T13:24:27.469" v="747" actId="26606"/>
          <ac:spMkLst>
            <pc:docMk/>
            <pc:sldMk cId="154946022" sldId="303"/>
            <ac:spMk id="19" creationId="{78632963-757B-40C2-BB84-FC6107A54DAD}"/>
          </ac:spMkLst>
        </pc:spChg>
        <pc:spChg chg="del">
          <ac:chgData name="Mäder Gabriela, BFF Lehrerin" userId="4f24780e-bcec-485d-a8f5-2d427a2e65f5" providerId="ADAL" clId="{2503F522-5CCC-4E67-BE23-54BA6DB6B5CC}" dt="2020-06-29T13:24:27.469" v="747" actId="26606"/>
          <ac:spMkLst>
            <pc:docMk/>
            <pc:sldMk cId="154946022" sldId="303"/>
            <ac:spMk id="21" creationId="{2853AE55-7E35-44B0-89F1-3F52B262AF33}"/>
          </ac:spMkLst>
        </pc:spChg>
        <pc:spChg chg="del">
          <ac:chgData name="Mäder Gabriela, BFF Lehrerin" userId="4f24780e-bcec-485d-a8f5-2d427a2e65f5" providerId="ADAL" clId="{2503F522-5CCC-4E67-BE23-54BA6DB6B5CC}" dt="2020-06-29T13:24:27.469" v="747" actId="26606"/>
          <ac:spMkLst>
            <pc:docMk/>
            <pc:sldMk cId="154946022" sldId="303"/>
            <ac:spMk id="23" creationId="{DBC4BE4D-4B50-4F51-9F85-4B5D60B02D81}"/>
          </ac:spMkLst>
        </pc:spChg>
        <pc:spChg chg="add">
          <ac:chgData name="Mäder Gabriela, BFF Lehrerin" userId="4f24780e-bcec-485d-a8f5-2d427a2e65f5" providerId="ADAL" clId="{2503F522-5CCC-4E67-BE23-54BA6DB6B5CC}" dt="2020-06-29T13:24:27.469" v="747" actId="26606"/>
          <ac:spMkLst>
            <pc:docMk/>
            <pc:sldMk cId="154946022" sldId="303"/>
            <ac:spMk id="71" creationId="{0BBB6B01-5B73-410C-B70E-8CF2FA470D11}"/>
          </ac:spMkLst>
        </pc:spChg>
        <pc:spChg chg="add">
          <ac:chgData name="Mäder Gabriela, BFF Lehrerin" userId="4f24780e-bcec-485d-a8f5-2d427a2e65f5" providerId="ADAL" clId="{2503F522-5CCC-4E67-BE23-54BA6DB6B5CC}" dt="2020-06-29T13:24:27.469" v="747" actId="26606"/>
          <ac:spMkLst>
            <pc:docMk/>
            <pc:sldMk cId="154946022" sldId="303"/>
            <ac:spMk id="73" creationId="{8712F587-12D0-435C-8E3F-F44C36EE71B8}"/>
          </ac:spMkLst>
        </pc:spChg>
        <pc:picChg chg="del">
          <ac:chgData name="Mäder Gabriela, BFF Lehrerin" userId="4f24780e-bcec-485d-a8f5-2d427a2e65f5" providerId="ADAL" clId="{2503F522-5CCC-4E67-BE23-54BA6DB6B5CC}" dt="2020-06-29T11:49:56.390" v="740" actId="478"/>
          <ac:picMkLst>
            <pc:docMk/>
            <pc:sldMk cId="154946022" sldId="303"/>
            <ac:picMk id="5" creationId="{A35BAF62-B795-40F6-BD92-AA321FB2445D}"/>
          </ac:picMkLst>
        </pc:picChg>
        <pc:picChg chg="add mod ord">
          <ac:chgData name="Mäder Gabriela, BFF Lehrerin" userId="4f24780e-bcec-485d-a8f5-2d427a2e65f5" providerId="ADAL" clId="{2503F522-5CCC-4E67-BE23-54BA6DB6B5CC}" dt="2020-06-29T13:24:27.469" v="747" actId="26606"/>
          <ac:picMkLst>
            <pc:docMk/>
            <pc:sldMk cId="154946022" sldId="303"/>
            <ac:picMk id="7170" creationId="{D531109B-6CB0-4CE1-8682-23A5214912F4}"/>
          </ac:picMkLst>
        </pc:picChg>
      </pc:sldChg>
      <pc:sldChg chg="addSp delSp modSp add mod modNotesTx">
        <pc:chgData name="Mäder Gabriela, BFF Lehrerin" userId="4f24780e-bcec-485d-a8f5-2d427a2e65f5" providerId="ADAL" clId="{2503F522-5CCC-4E67-BE23-54BA6DB6B5CC}" dt="2020-06-29T09:17:05.863" v="151" actId="26606"/>
        <pc:sldMkLst>
          <pc:docMk/>
          <pc:sldMk cId="2675075137" sldId="304"/>
        </pc:sldMkLst>
        <pc:spChg chg="mod">
          <ac:chgData name="Mäder Gabriela, BFF Lehrerin" userId="4f24780e-bcec-485d-a8f5-2d427a2e65f5" providerId="ADAL" clId="{2503F522-5CCC-4E67-BE23-54BA6DB6B5CC}" dt="2020-06-29T09:17:05.863" v="151" actId="26606"/>
          <ac:spMkLst>
            <pc:docMk/>
            <pc:sldMk cId="2675075137" sldId="304"/>
            <ac:spMk id="2" creationId="{17C24DAD-23E0-4C90-8F8D-DFD0660459FB}"/>
          </ac:spMkLst>
        </pc:spChg>
        <pc:spChg chg="mod ord">
          <ac:chgData name="Mäder Gabriela, BFF Lehrerin" userId="4f24780e-bcec-485d-a8f5-2d427a2e65f5" providerId="ADAL" clId="{2503F522-5CCC-4E67-BE23-54BA6DB6B5CC}" dt="2020-06-29T09:17:05.863" v="151" actId="26606"/>
          <ac:spMkLst>
            <pc:docMk/>
            <pc:sldMk cId="2675075137" sldId="304"/>
            <ac:spMk id="4" creationId="{A4A323B8-C077-43BE-9A43-496439C0356F}"/>
          </ac:spMkLst>
        </pc:spChg>
        <pc:spChg chg="mod">
          <ac:chgData name="Mäder Gabriela, BFF Lehrerin" userId="4f24780e-bcec-485d-a8f5-2d427a2e65f5" providerId="ADAL" clId="{2503F522-5CCC-4E67-BE23-54BA6DB6B5CC}" dt="2020-06-29T09:17:05.863" v="151" actId="26606"/>
          <ac:spMkLst>
            <pc:docMk/>
            <pc:sldMk cId="2675075137" sldId="304"/>
            <ac:spMk id="9" creationId="{DE1AFC2B-F6A9-4546-AA27-A7DC033585BF}"/>
          </ac:spMkLst>
        </pc:spChg>
        <pc:spChg chg="del">
          <ac:chgData name="Mäder Gabriela, BFF Lehrerin" userId="4f24780e-bcec-485d-a8f5-2d427a2e65f5" providerId="ADAL" clId="{2503F522-5CCC-4E67-BE23-54BA6DB6B5CC}" dt="2020-06-29T09:10:58.074" v="76" actId="26606"/>
          <ac:spMkLst>
            <pc:docMk/>
            <pc:sldMk cId="2675075137" sldId="304"/>
            <ac:spMk id="19" creationId="{78632963-757B-40C2-BB84-FC6107A54DAD}"/>
          </ac:spMkLst>
        </pc:spChg>
        <pc:spChg chg="del">
          <ac:chgData name="Mäder Gabriela, BFF Lehrerin" userId="4f24780e-bcec-485d-a8f5-2d427a2e65f5" providerId="ADAL" clId="{2503F522-5CCC-4E67-BE23-54BA6DB6B5CC}" dt="2020-06-29T09:10:58.074" v="76" actId="26606"/>
          <ac:spMkLst>
            <pc:docMk/>
            <pc:sldMk cId="2675075137" sldId="304"/>
            <ac:spMk id="21" creationId="{2853AE55-7E35-44B0-89F1-3F52B262AF33}"/>
          </ac:spMkLst>
        </pc:spChg>
        <pc:spChg chg="del">
          <ac:chgData name="Mäder Gabriela, BFF Lehrerin" userId="4f24780e-bcec-485d-a8f5-2d427a2e65f5" providerId="ADAL" clId="{2503F522-5CCC-4E67-BE23-54BA6DB6B5CC}" dt="2020-06-29T09:10:58.074" v="76" actId="26606"/>
          <ac:spMkLst>
            <pc:docMk/>
            <pc:sldMk cId="2675075137" sldId="304"/>
            <ac:spMk id="23" creationId="{DBC4BE4D-4B50-4F51-9F85-4B5D60B02D81}"/>
          </ac:spMkLst>
        </pc:spChg>
        <pc:spChg chg="add del">
          <ac:chgData name="Mäder Gabriela, BFF Lehrerin" userId="4f24780e-bcec-485d-a8f5-2d427a2e65f5" providerId="ADAL" clId="{2503F522-5CCC-4E67-BE23-54BA6DB6B5CC}" dt="2020-06-29T09:17:05.863" v="151" actId="26606"/>
          <ac:spMkLst>
            <pc:docMk/>
            <pc:sldMk cId="2675075137" sldId="304"/>
            <ac:spMk id="71" creationId="{B6EE7E08-B389-43E5-B019-1B0A8ACBBD93}"/>
          </ac:spMkLst>
        </pc:spChg>
        <pc:spChg chg="add del">
          <ac:chgData name="Mäder Gabriela, BFF Lehrerin" userId="4f24780e-bcec-485d-a8f5-2d427a2e65f5" providerId="ADAL" clId="{2503F522-5CCC-4E67-BE23-54BA6DB6B5CC}" dt="2020-06-29T09:17:05.863" v="151" actId="26606"/>
          <ac:spMkLst>
            <pc:docMk/>
            <pc:sldMk cId="2675075137" sldId="304"/>
            <ac:spMk id="73" creationId="{E60D94A5-8A09-4BAB-8F7C-69BC34C54DDE}"/>
          </ac:spMkLst>
        </pc:spChg>
        <pc:spChg chg="add del">
          <ac:chgData name="Mäder Gabriela, BFF Lehrerin" userId="4f24780e-bcec-485d-a8f5-2d427a2e65f5" providerId="ADAL" clId="{2503F522-5CCC-4E67-BE23-54BA6DB6B5CC}" dt="2020-06-29T09:17:05.863" v="151" actId="26606"/>
          <ac:spMkLst>
            <pc:docMk/>
            <pc:sldMk cId="2675075137" sldId="304"/>
            <ac:spMk id="75" creationId="{7A1AE32B-3A6E-4C5E-8FEB-73861B9A26B5}"/>
          </ac:spMkLst>
        </pc:spChg>
        <pc:spChg chg="add">
          <ac:chgData name="Mäder Gabriela, BFF Lehrerin" userId="4f24780e-bcec-485d-a8f5-2d427a2e65f5" providerId="ADAL" clId="{2503F522-5CCC-4E67-BE23-54BA6DB6B5CC}" dt="2020-06-29T09:17:05.863" v="151" actId="26606"/>
          <ac:spMkLst>
            <pc:docMk/>
            <pc:sldMk cId="2675075137" sldId="304"/>
            <ac:spMk id="135" creationId="{0BBB6B01-5B73-410C-B70E-8CF2FA470D11}"/>
          </ac:spMkLst>
        </pc:spChg>
        <pc:spChg chg="add">
          <ac:chgData name="Mäder Gabriela, BFF Lehrerin" userId="4f24780e-bcec-485d-a8f5-2d427a2e65f5" providerId="ADAL" clId="{2503F522-5CCC-4E67-BE23-54BA6DB6B5CC}" dt="2020-06-29T09:17:05.863" v="151" actId="26606"/>
          <ac:spMkLst>
            <pc:docMk/>
            <pc:sldMk cId="2675075137" sldId="304"/>
            <ac:spMk id="137" creationId="{8712F587-12D0-435C-8E3F-F44C36EE71B8}"/>
          </ac:spMkLst>
        </pc:spChg>
        <pc:picChg chg="del">
          <ac:chgData name="Mäder Gabriela, BFF Lehrerin" userId="4f24780e-bcec-485d-a8f5-2d427a2e65f5" providerId="ADAL" clId="{2503F522-5CCC-4E67-BE23-54BA6DB6B5CC}" dt="2020-06-29T09:10:40.309" v="74" actId="478"/>
          <ac:picMkLst>
            <pc:docMk/>
            <pc:sldMk cId="2675075137" sldId="304"/>
            <ac:picMk id="5" creationId="{A35BAF62-B795-40F6-BD92-AA321FB2445D}"/>
          </ac:picMkLst>
        </pc:picChg>
        <pc:picChg chg="add mod ord">
          <ac:chgData name="Mäder Gabriela, BFF Lehrerin" userId="4f24780e-bcec-485d-a8f5-2d427a2e65f5" providerId="ADAL" clId="{2503F522-5CCC-4E67-BE23-54BA6DB6B5CC}" dt="2020-06-29T09:17:05.863" v="151" actId="26606"/>
          <ac:picMkLst>
            <pc:docMk/>
            <pc:sldMk cId="2675075137" sldId="304"/>
            <ac:picMk id="2050" creationId="{1E716C58-6968-4D66-84C0-61811768FE03}"/>
          </ac:picMkLst>
        </pc:picChg>
      </pc:sldChg>
      <pc:sldChg chg="addSp delSp modSp add mod modNotesTx">
        <pc:chgData name="Mäder Gabriela, BFF Lehrerin" userId="4f24780e-bcec-485d-a8f5-2d427a2e65f5" providerId="ADAL" clId="{2503F522-5CCC-4E67-BE23-54BA6DB6B5CC}" dt="2020-06-29T09:18:33.467" v="174" actId="6549"/>
        <pc:sldMkLst>
          <pc:docMk/>
          <pc:sldMk cId="352111040" sldId="305"/>
        </pc:sldMkLst>
        <pc:spChg chg="mod">
          <ac:chgData name="Mäder Gabriela, BFF Lehrerin" userId="4f24780e-bcec-485d-a8f5-2d427a2e65f5" providerId="ADAL" clId="{2503F522-5CCC-4E67-BE23-54BA6DB6B5CC}" dt="2020-06-29T09:17:14.745" v="163" actId="20577"/>
          <ac:spMkLst>
            <pc:docMk/>
            <pc:sldMk cId="352111040" sldId="305"/>
            <ac:spMk id="2" creationId="{17C24DAD-23E0-4C90-8F8D-DFD0660459FB}"/>
          </ac:spMkLst>
        </pc:spChg>
        <pc:spChg chg="mod">
          <ac:chgData name="Mäder Gabriela, BFF Lehrerin" userId="4f24780e-bcec-485d-a8f5-2d427a2e65f5" providerId="ADAL" clId="{2503F522-5CCC-4E67-BE23-54BA6DB6B5CC}" dt="2020-06-29T09:17:01.347" v="150" actId="26606"/>
          <ac:spMkLst>
            <pc:docMk/>
            <pc:sldMk cId="352111040" sldId="305"/>
            <ac:spMk id="4" creationId="{A4A323B8-C077-43BE-9A43-496439C0356F}"/>
          </ac:spMkLst>
        </pc:spChg>
        <pc:spChg chg="mod">
          <ac:chgData name="Mäder Gabriela, BFF Lehrerin" userId="4f24780e-bcec-485d-a8f5-2d427a2e65f5" providerId="ADAL" clId="{2503F522-5CCC-4E67-BE23-54BA6DB6B5CC}" dt="2020-06-29T09:18:33.467" v="174" actId="6549"/>
          <ac:spMkLst>
            <pc:docMk/>
            <pc:sldMk cId="352111040" sldId="305"/>
            <ac:spMk id="9" creationId="{DE1AFC2B-F6A9-4546-AA27-A7DC033585BF}"/>
          </ac:spMkLst>
        </pc:spChg>
        <pc:spChg chg="del">
          <ac:chgData name="Mäder Gabriela, BFF Lehrerin" userId="4f24780e-bcec-485d-a8f5-2d427a2e65f5" providerId="ADAL" clId="{2503F522-5CCC-4E67-BE23-54BA6DB6B5CC}" dt="2020-06-29T09:17:01.347" v="150" actId="26606"/>
          <ac:spMkLst>
            <pc:docMk/>
            <pc:sldMk cId="352111040" sldId="305"/>
            <ac:spMk id="71" creationId="{B6EE7E08-B389-43E5-B019-1B0A8ACBBD93}"/>
          </ac:spMkLst>
        </pc:spChg>
        <pc:spChg chg="del">
          <ac:chgData name="Mäder Gabriela, BFF Lehrerin" userId="4f24780e-bcec-485d-a8f5-2d427a2e65f5" providerId="ADAL" clId="{2503F522-5CCC-4E67-BE23-54BA6DB6B5CC}" dt="2020-06-29T09:17:01.347" v="150" actId="26606"/>
          <ac:spMkLst>
            <pc:docMk/>
            <pc:sldMk cId="352111040" sldId="305"/>
            <ac:spMk id="73" creationId="{E60D94A5-8A09-4BAB-8F7C-69BC34C54DDE}"/>
          </ac:spMkLst>
        </pc:spChg>
        <pc:spChg chg="del">
          <ac:chgData name="Mäder Gabriela, BFF Lehrerin" userId="4f24780e-bcec-485d-a8f5-2d427a2e65f5" providerId="ADAL" clId="{2503F522-5CCC-4E67-BE23-54BA6DB6B5CC}" dt="2020-06-29T09:17:01.347" v="150" actId="26606"/>
          <ac:spMkLst>
            <pc:docMk/>
            <pc:sldMk cId="352111040" sldId="305"/>
            <ac:spMk id="75" creationId="{7A1AE32B-3A6E-4C5E-8FEB-73861B9A26B5}"/>
          </ac:spMkLst>
        </pc:spChg>
        <pc:spChg chg="add">
          <ac:chgData name="Mäder Gabriela, BFF Lehrerin" userId="4f24780e-bcec-485d-a8f5-2d427a2e65f5" providerId="ADAL" clId="{2503F522-5CCC-4E67-BE23-54BA6DB6B5CC}" dt="2020-06-29T09:17:01.347" v="150" actId="26606"/>
          <ac:spMkLst>
            <pc:docMk/>
            <pc:sldMk cId="352111040" sldId="305"/>
            <ac:spMk id="135" creationId="{0BBB6B01-5B73-410C-B70E-8CF2FA470D11}"/>
          </ac:spMkLst>
        </pc:spChg>
        <pc:spChg chg="add">
          <ac:chgData name="Mäder Gabriela, BFF Lehrerin" userId="4f24780e-bcec-485d-a8f5-2d427a2e65f5" providerId="ADAL" clId="{2503F522-5CCC-4E67-BE23-54BA6DB6B5CC}" dt="2020-06-29T09:17:01.347" v="150" actId="26606"/>
          <ac:spMkLst>
            <pc:docMk/>
            <pc:sldMk cId="352111040" sldId="305"/>
            <ac:spMk id="137" creationId="{8712F587-12D0-435C-8E3F-F44C36EE71B8}"/>
          </ac:spMkLst>
        </pc:spChg>
        <pc:picChg chg="del">
          <ac:chgData name="Mäder Gabriela, BFF Lehrerin" userId="4f24780e-bcec-485d-a8f5-2d427a2e65f5" providerId="ADAL" clId="{2503F522-5CCC-4E67-BE23-54BA6DB6B5CC}" dt="2020-06-29T09:16:11.527" v="148" actId="478"/>
          <ac:picMkLst>
            <pc:docMk/>
            <pc:sldMk cId="352111040" sldId="305"/>
            <ac:picMk id="2050" creationId="{1E716C58-6968-4D66-84C0-61811768FE03}"/>
          </ac:picMkLst>
        </pc:picChg>
        <pc:picChg chg="add mod ord">
          <ac:chgData name="Mäder Gabriela, BFF Lehrerin" userId="4f24780e-bcec-485d-a8f5-2d427a2e65f5" providerId="ADAL" clId="{2503F522-5CCC-4E67-BE23-54BA6DB6B5CC}" dt="2020-06-29T09:17:01.347" v="150" actId="26606"/>
          <ac:picMkLst>
            <pc:docMk/>
            <pc:sldMk cId="352111040" sldId="305"/>
            <ac:picMk id="3074" creationId="{5C1A1471-BA54-4CC4-AE48-3C57A8384636}"/>
          </ac:picMkLst>
        </pc:picChg>
      </pc:sldChg>
      <pc:sldChg chg="addSp delSp modSp add mod modNotesTx">
        <pc:chgData name="Mäder Gabriela, BFF Lehrerin" userId="4f24780e-bcec-485d-a8f5-2d427a2e65f5" providerId="ADAL" clId="{2503F522-5CCC-4E67-BE23-54BA6DB6B5CC}" dt="2020-06-29T09:21:10.578" v="195" actId="6549"/>
        <pc:sldMkLst>
          <pc:docMk/>
          <pc:sldMk cId="2277664794" sldId="306"/>
        </pc:sldMkLst>
        <pc:spChg chg="mod">
          <ac:chgData name="Mäder Gabriela, BFF Lehrerin" userId="4f24780e-bcec-485d-a8f5-2d427a2e65f5" providerId="ADAL" clId="{2503F522-5CCC-4E67-BE23-54BA6DB6B5CC}" dt="2020-06-29T09:19:39.007" v="189" actId="20577"/>
          <ac:spMkLst>
            <pc:docMk/>
            <pc:sldMk cId="2277664794" sldId="306"/>
            <ac:spMk id="2" creationId="{17C24DAD-23E0-4C90-8F8D-DFD0660459FB}"/>
          </ac:spMkLst>
        </pc:spChg>
        <pc:spChg chg="add">
          <ac:chgData name="Mäder Gabriela, BFF Lehrerin" userId="4f24780e-bcec-485d-a8f5-2d427a2e65f5" providerId="ADAL" clId="{2503F522-5CCC-4E67-BE23-54BA6DB6B5CC}" dt="2020-06-29T09:19:32.953" v="178" actId="26606"/>
          <ac:spMkLst>
            <pc:docMk/>
            <pc:sldMk cId="2277664794" sldId="306"/>
            <ac:spMk id="73" creationId="{0BBB6B01-5B73-410C-B70E-8CF2FA470D11}"/>
          </ac:spMkLst>
        </pc:spChg>
        <pc:spChg chg="add">
          <ac:chgData name="Mäder Gabriela, BFF Lehrerin" userId="4f24780e-bcec-485d-a8f5-2d427a2e65f5" providerId="ADAL" clId="{2503F522-5CCC-4E67-BE23-54BA6DB6B5CC}" dt="2020-06-29T09:19:32.953" v="178" actId="26606"/>
          <ac:spMkLst>
            <pc:docMk/>
            <pc:sldMk cId="2277664794" sldId="306"/>
            <ac:spMk id="75" creationId="{8712F587-12D0-435C-8E3F-F44C36EE71B8}"/>
          </ac:spMkLst>
        </pc:spChg>
        <pc:spChg chg="del">
          <ac:chgData name="Mäder Gabriela, BFF Lehrerin" userId="4f24780e-bcec-485d-a8f5-2d427a2e65f5" providerId="ADAL" clId="{2503F522-5CCC-4E67-BE23-54BA6DB6B5CC}" dt="2020-06-29T09:19:32.953" v="178" actId="26606"/>
          <ac:spMkLst>
            <pc:docMk/>
            <pc:sldMk cId="2277664794" sldId="306"/>
            <ac:spMk id="135" creationId="{0BBB6B01-5B73-410C-B70E-8CF2FA470D11}"/>
          </ac:spMkLst>
        </pc:spChg>
        <pc:spChg chg="del">
          <ac:chgData name="Mäder Gabriela, BFF Lehrerin" userId="4f24780e-bcec-485d-a8f5-2d427a2e65f5" providerId="ADAL" clId="{2503F522-5CCC-4E67-BE23-54BA6DB6B5CC}" dt="2020-06-29T09:19:32.953" v="178" actId="26606"/>
          <ac:spMkLst>
            <pc:docMk/>
            <pc:sldMk cId="2277664794" sldId="306"/>
            <ac:spMk id="137" creationId="{8712F587-12D0-435C-8E3F-F44C36EE71B8}"/>
          </ac:spMkLst>
        </pc:spChg>
        <pc:picChg chg="del">
          <ac:chgData name="Mäder Gabriela, BFF Lehrerin" userId="4f24780e-bcec-485d-a8f5-2d427a2e65f5" providerId="ADAL" clId="{2503F522-5CCC-4E67-BE23-54BA6DB6B5CC}" dt="2020-06-29T09:19:29.116" v="176" actId="478"/>
          <ac:picMkLst>
            <pc:docMk/>
            <pc:sldMk cId="2277664794" sldId="306"/>
            <ac:picMk id="3074" creationId="{5C1A1471-BA54-4CC4-AE48-3C57A8384636}"/>
          </ac:picMkLst>
        </pc:picChg>
        <pc:picChg chg="add mod ord">
          <ac:chgData name="Mäder Gabriela, BFF Lehrerin" userId="4f24780e-bcec-485d-a8f5-2d427a2e65f5" providerId="ADAL" clId="{2503F522-5CCC-4E67-BE23-54BA6DB6B5CC}" dt="2020-06-29T09:19:32.953" v="178" actId="26606"/>
          <ac:picMkLst>
            <pc:docMk/>
            <pc:sldMk cId="2277664794" sldId="306"/>
            <ac:picMk id="4098" creationId="{6729DDDE-AE04-4C2A-BC8D-D45549A74658}"/>
          </ac:picMkLst>
        </pc:picChg>
      </pc:sldChg>
      <pc:sldChg chg="addSp delSp modSp add mod ord modAnim setClrOvrMap">
        <pc:chgData name="Mäder Gabriela, BFF Lehrerin" userId="4f24780e-bcec-485d-a8f5-2d427a2e65f5" providerId="ADAL" clId="{2503F522-5CCC-4E67-BE23-54BA6DB6B5CC}" dt="2020-06-29T09:29:40.716" v="451"/>
        <pc:sldMkLst>
          <pc:docMk/>
          <pc:sldMk cId="1219098907" sldId="307"/>
        </pc:sldMkLst>
        <pc:spChg chg="mod">
          <ac:chgData name="Mäder Gabriela, BFF Lehrerin" userId="4f24780e-bcec-485d-a8f5-2d427a2e65f5" providerId="ADAL" clId="{2503F522-5CCC-4E67-BE23-54BA6DB6B5CC}" dt="2020-06-29T09:26:06.623" v="234" actId="20577"/>
          <ac:spMkLst>
            <pc:docMk/>
            <pc:sldMk cId="1219098907" sldId="307"/>
            <ac:spMk id="2" creationId="{17C24DAD-23E0-4C90-8F8D-DFD0660459FB}"/>
          </ac:spMkLst>
        </pc:spChg>
        <pc:spChg chg="mod ord">
          <ac:chgData name="Mäder Gabriela, BFF Lehrerin" userId="4f24780e-bcec-485d-a8f5-2d427a2e65f5" providerId="ADAL" clId="{2503F522-5CCC-4E67-BE23-54BA6DB6B5CC}" dt="2020-06-29T09:24:51.690" v="204" actId="26606"/>
          <ac:spMkLst>
            <pc:docMk/>
            <pc:sldMk cId="1219098907" sldId="307"/>
            <ac:spMk id="4" creationId="{A4A323B8-C077-43BE-9A43-496439C0356F}"/>
          </ac:spMkLst>
        </pc:spChg>
        <pc:spChg chg="mod">
          <ac:chgData name="Mäder Gabriela, BFF Lehrerin" userId="4f24780e-bcec-485d-a8f5-2d427a2e65f5" providerId="ADAL" clId="{2503F522-5CCC-4E67-BE23-54BA6DB6B5CC}" dt="2020-06-29T09:29:34.457" v="450" actId="20577"/>
          <ac:spMkLst>
            <pc:docMk/>
            <pc:sldMk cId="1219098907" sldId="307"/>
            <ac:spMk id="9" creationId="{DE1AFC2B-F6A9-4546-AA27-A7DC033585BF}"/>
          </ac:spMkLst>
        </pc:spChg>
        <pc:spChg chg="add del">
          <ac:chgData name="Mäder Gabriela, BFF Lehrerin" userId="4f24780e-bcec-485d-a8f5-2d427a2e65f5" providerId="ADAL" clId="{2503F522-5CCC-4E67-BE23-54BA6DB6B5CC}" dt="2020-06-29T09:24:51.690" v="204" actId="26606"/>
          <ac:spMkLst>
            <pc:docMk/>
            <pc:sldMk cId="1219098907" sldId="307"/>
            <ac:spMk id="19" creationId="{78632963-757B-40C2-BB84-FC6107A54DAD}"/>
          </ac:spMkLst>
        </pc:spChg>
        <pc:spChg chg="add del">
          <ac:chgData name="Mäder Gabriela, BFF Lehrerin" userId="4f24780e-bcec-485d-a8f5-2d427a2e65f5" providerId="ADAL" clId="{2503F522-5CCC-4E67-BE23-54BA6DB6B5CC}" dt="2020-06-29T09:24:51.690" v="204" actId="26606"/>
          <ac:spMkLst>
            <pc:docMk/>
            <pc:sldMk cId="1219098907" sldId="307"/>
            <ac:spMk id="21" creationId="{2853AE55-7E35-44B0-89F1-3F52B262AF33}"/>
          </ac:spMkLst>
        </pc:spChg>
        <pc:spChg chg="add del">
          <ac:chgData name="Mäder Gabriela, BFF Lehrerin" userId="4f24780e-bcec-485d-a8f5-2d427a2e65f5" providerId="ADAL" clId="{2503F522-5CCC-4E67-BE23-54BA6DB6B5CC}" dt="2020-06-29T09:24:51.690" v="204" actId="26606"/>
          <ac:spMkLst>
            <pc:docMk/>
            <pc:sldMk cId="1219098907" sldId="307"/>
            <ac:spMk id="23" creationId="{DBC4BE4D-4B50-4F51-9F85-4B5D60B02D81}"/>
          </ac:spMkLst>
        </pc:spChg>
        <pc:spChg chg="add del">
          <ac:chgData name="Mäder Gabriela, BFF Lehrerin" userId="4f24780e-bcec-485d-a8f5-2d427a2e65f5" providerId="ADAL" clId="{2503F522-5CCC-4E67-BE23-54BA6DB6B5CC}" dt="2020-06-29T09:24:51.690" v="204" actId="26606"/>
          <ac:spMkLst>
            <pc:docMk/>
            <pc:sldMk cId="1219098907" sldId="307"/>
            <ac:spMk id="71" creationId="{282E2A95-1A08-4118-83C6-B1CA5648E075}"/>
          </ac:spMkLst>
        </pc:spChg>
        <pc:spChg chg="add del">
          <ac:chgData name="Mäder Gabriela, BFF Lehrerin" userId="4f24780e-bcec-485d-a8f5-2d427a2e65f5" providerId="ADAL" clId="{2503F522-5CCC-4E67-BE23-54BA6DB6B5CC}" dt="2020-06-29T09:24:51.690" v="204" actId="26606"/>
          <ac:spMkLst>
            <pc:docMk/>
            <pc:sldMk cId="1219098907" sldId="307"/>
            <ac:spMk id="73" creationId="{2FFEFC7E-85EE-4AC9-A351-FBEB13A1D622}"/>
          </ac:spMkLst>
        </pc:spChg>
        <pc:spChg chg="add del">
          <ac:chgData name="Mäder Gabriela, BFF Lehrerin" userId="4f24780e-bcec-485d-a8f5-2d427a2e65f5" providerId="ADAL" clId="{2503F522-5CCC-4E67-BE23-54BA6DB6B5CC}" dt="2020-06-29T09:24:51.690" v="204" actId="26606"/>
          <ac:spMkLst>
            <pc:docMk/>
            <pc:sldMk cId="1219098907" sldId="307"/>
            <ac:spMk id="75" creationId="{CB2511BB-FC4C-45F3-94EB-661D6806C942}"/>
          </ac:spMkLst>
        </pc:spChg>
        <pc:spChg chg="add del">
          <ac:chgData name="Mäder Gabriela, BFF Lehrerin" userId="4f24780e-bcec-485d-a8f5-2d427a2e65f5" providerId="ADAL" clId="{2503F522-5CCC-4E67-BE23-54BA6DB6B5CC}" dt="2020-06-29T09:24:51.690" v="204" actId="26606"/>
          <ac:spMkLst>
            <pc:docMk/>
            <pc:sldMk cId="1219098907" sldId="307"/>
            <ac:spMk id="77" creationId="{68DC0EC7-60EA-4BD3-BC04-D547DE1B2891}"/>
          </ac:spMkLst>
        </pc:spChg>
        <pc:picChg chg="add del">
          <ac:chgData name="Mäder Gabriela, BFF Lehrerin" userId="4f24780e-bcec-485d-a8f5-2d427a2e65f5" providerId="ADAL" clId="{2503F522-5CCC-4E67-BE23-54BA6DB6B5CC}" dt="2020-06-29T09:24:57.993" v="209" actId="478"/>
          <ac:picMkLst>
            <pc:docMk/>
            <pc:sldMk cId="1219098907" sldId="307"/>
            <ac:picMk id="5" creationId="{A35BAF62-B795-40F6-BD92-AA321FB2445D}"/>
          </ac:picMkLst>
        </pc:picChg>
        <pc:picChg chg="add del mod">
          <ac:chgData name="Mäder Gabriela, BFF Lehrerin" userId="4f24780e-bcec-485d-a8f5-2d427a2e65f5" providerId="ADAL" clId="{2503F522-5CCC-4E67-BE23-54BA6DB6B5CC}" dt="2020-06-29T09:24:53.638" v="207"/>
          <ac:picMkLst>
            <pc:docMk/>
            <pc:sldMk cId="1219098907" sldId="307"/>
            <ac:picMk id="5122" creationId="{8FD010D2-DA28-4A67-A098-B5E36397D35E}"/>
          </ac:picMkLst>
        </pc:picChg>
        <pc:picChg chg="add mod">
          <ac:chgData name="Mäder Gabriela, BFF Lehrerin" userId="4f24780e-bcec-485d-a8f5-2d427a2e65f5" providerId="ADAL" clId="{2503F522-5CCC-4E67-BE23-54BA6DB6B5CC}" dt="2020-06-29T09:25:59.804" v="223" actId="14100"/>
          <ac:picMkLst>
            <pc:docMk/>
            <pc:sldMk cId="1219098907" sldId="307"/>
            <ac:picMk id="5124" creationId="{409B223C-6ED4-4FB4-B469-AE2D7DF7809F}"/>
          </ac:picMkLst>
        </pc:picChg>
      </pc:sldChg>
      <pc:sldChg chg="addSp delSp modSp add del mod ord">
        <pc:chgData name="Mäder Gabriela, BFF Lehrerin" userId="4f24780e-bcec-485d-a8f5-2d427a2e65f5" providerId="ADAL" clId="{2503F522-5CCC-4E67-BE23-54BA6DB6B5CC}" dt="2020-06-29T10:12:12.589" v="475" actId="47"/>
        <pc:sldMkLst>
          <pc:docMk/>
          <pc:sldMk cId="1373502031" sldId="308"/>
        </pc:sldMkLst>
        <pc:spChg chg="mod">
          <ac:chgData name="Mäder Gabriela, BFF Lehrerin" userId="4f24780e-bcec-485d-a8f5-2d427a2e65f5" providerId="ADAL" clId="{2503F522-5CCC-4E67-BE23-54BA6DB6B5CC}" dt="2020-06-29T10:11:59.003" v="472" actId="20577"/>
          <ac:spMkLst>
            <pc:docMk/>
            <pc:sldMk cId="1373502031" sldId="308"/>
            <ac:spMk id="2" creationId="{17C24DAD-23E0-4C90-8F8D-DFD0660459FB}"/>
          </ac:spMkLst>
        </pc:spChg>
        <pc:spChg chg="del mod">
          <ac:chgData name="Mäder Gabriela, BFF Lehrerin" userId="4f24780e-bcec-485d-a8f5-2d427a2e65f5" providerId="ADAL" clId="{2503F522-5CCC-4E67-BE23-54BA6DB6B5CC}" dt="2020-06-29T10:12:05.345" v="474" actId="478"/>
          <ac:spMkLst>
            <pc:docMk/>
            <pc:sldMk cId="1373502031" sldId="308"/>
            <ac:spMk id="4" creationId="{A4A323B8-C077-43BE-9A43-496439C0356F}"/>
          </ac:spMkLst>
        </pc:spChg>
        <pc:spChg chg="mod">
          <ac:chgData name="Mäder Gabriela, BFF Lehrerin" userId="4f24780e-bcec-485d-a8f5-2d427a2e65f5" providerId="ADAL" clId="{2503F522-5CCC-4E67-BE23-54BA6DB6B5CC}" dt="2020-06-29T10:11:52.928" v="459" actId="6549"/>
          <ac:spMkLst>
            <pc:docMk/>
            <pc:sldMk cId="1373502031" sldId="308"/>
            <ac:spMk id="9" creationId="{DE1AFC2B-F6A9-4546-AA27-A7DC033585BF}"/>
          </ac:spMkLst>
        </pc:spChg>
        <pc:spChg chg="del">
          <ac:chgData name="Mäder Gabriela, BFF Lehrerin" userId="4f24780e-bcec-485d-a8f5-2d427a2e65f5" providerId="ADAL" clId="{2503F522-5CCC-4E67-BE23-54BA6DB6B5CC}" dt="2020-06-29T10:11:45.557" v="457" actId="26606"/>
          <ac:spMkLst>
            <pc:docMk/>
            <pc:sldMk cId="1373502031" sldId="308"/>
            <ac:spMk id="73" creationId="{0BBB6B01-5B73-410C-B70E-8CF2FA470D11}"/>
          </ac:spMkLst>
        </pc:spChg>
        <pc:spChg chg="del">
          <ac:chgData name="Mäder Gabriela, BFF Lehrerin" userId="4f24780e-bcec-485d-a8f5-2d427a2e65f5" providerId="ADAL" clId="{2503F522-5CCC-4E67-BE23-54BA6DB6B5CC}" dt="2020-06-29T10:11:45.557" v="457" actId="26606"/>
          <ac:spMkLst>
            <pc:docMk/>
            <pc:sldMk cId="1373502031" sldId="308"/>
            <ac:spMk id="75" creationId="{8712F587-12D0-435C-8E3F-F44C36EE71B8}"/>
          </ac:spMkLst>
        </pc:spChg>
        <pc:spChg chg="add">
          <ac:chgData name="Mäder Gabriela, BFF Lehrerin" userId="4f24780e-bcec-485d-a8f5-2d427a2e65f5" providerId="ADAL" clId="{2503F522-5CCC-4E67-BE23-54BA6DB6B5CC}" dt="2020-06-29T10:11:45.557" v="457" actId="26606"/>
          <ac:spMkLst>
            <pc:docMk/>
            <pc:sldMk cId="1373502031" sldId="308"/>
            <ac:spMk id="135" creationId="{904DB13E-F722-4ED6-BB00-556651E95281}"/>
          </ac:spMkLst>
        </pc:spChg>
        <pc:spChg chg="add">
          <ac:chgData name="Mäder Gabriela, BFF Lehrerin" userId="4f24780e-bcec-485d-a8f5-2d427a2e65f5" providerId="ADAL" clId="{2503F522-5CCC-4E67-BE23-54BA6DB6B5CC}" dt="2020-06-29T10:11:45.557" v="457" actId="26606"/>
          <ac:spMkLst>
            <pc:docMk/>
            <pc:sldMk cId="1373502031" sldId="308"/>
            <ac:spMk id="137" creationId="{1E8D93C5-28EB-42D0-86CE-D804955653CC}"/>
          </ac:spMkLst>
        </pc:spChg>
        <pc:spChg chg="add">
          <ac:chgData name="Mäder Gabriela, BFF Lehrerin" userId="4f24780e-bcec-485d-a8f5-2d427a2e65f5" providerId="ADAL" clId="{2503F522-5CCC-4E67-BE23-54BA6DB6B5CC}" dt="2020-06-29T10:11:45.557" v="457" actId="26606"/>
          <ac:spMkLst>
            <pc:docMk/>
            <pc:sldMk cId="1373502031" sldId="308"/>
            <ac:spMk id="139" creationId="{AB1B1E7D-F76D-4744-AF85-239E6998A4C5}"/>
          </ac:spMkLst>
        </pc:spChg>
        <pc:spChg chg="add">
          <ac:chgData name="Mäder Gabriela, BFF Lehrerin" userId="4f24780e-bcec-485d-a8f5-2d427a2e65f5" providerId="ADAL" clId="{2503F522-5CCC-4E67-BE23-54BA6DB6B5CC}" dt="2020-06-29T10:11:45.557" v="457" actId="26606"/>
          <ac:spMkLst>
            <pc:docMk/>
            <pc:sldMk cId="1373502031" sldId="308"/>
            <ac:spMk id="141" creationId="{3BB65211-00DB-45B6-A223-033B2D19CBE8}"/>
          </ac:spMkLst>
        </pc:spChg>
        <pc:spChg chg="add">
          <ac:chgData name="Mäder Gabriela, BFF Lehrerin" userId="4f24780e-bcec-485d-a8f5-2d427a2e65f5" providerId="ADAL" clId="{2503F522-5CCC-4E67-BE23-54BA6DB6B5CC}" dt="2020-06-29T10:11:45.557" v="457" actId="26606"/>
          <ac:spMkLst>
            <pc:docMk/>
            <pc:sldMk cId="1373502031" sldId="308"/>
            <ac:spMk id="148" creationId="{56F7F177-4AE8-4934-A7F6-B3910259F21E}"/>
          </ac:spMkLst>
        </pc:spChg>
        <pc:spChg chg="add">
          <ac:chgData name="Mäder Gabriela, BFF Lehrerin" userId="4f24780e-bcec-485d-a8f5-2d427a2e65f5" providerId="ADAL" clId="{2503F522-5CCC-4E67-BE23-54BA6DB6B5CC}" dt="2020-06-29T10:11:45.557" v="457" actId="26606"/>
          <ac:spMkLst>
            <pc:docMk/>
            <pc:sldMk cId="1373502031" sldId="308"/>
            <ac:spMk id="150" creationId="{1DAC2350-FA6C-4B24-9A17-926C160E8CD9}"/>
          </ac:spMkLst>
        </pc:spChg>
        <pc:spChg chg="add">
          <ac:chgData name="Mäder Gabriela, BFF Lehrerin" userId="4f24780e-bcec-485d-a8f5-2d427a2e65f5" providerId="ADAL" clId="{2503F522-5CCC-4E67-BE23-54BA6DB6B5CC}" dt="2020-06-29T10:11:45.557" v="457" actId="26606"/>
          <ac:spMkLst>
            <pc:docMk/>
            <pc:sldMk cId="1373502031" sldId="308"/>
            <ac:spMk id="152" creationId="{2A637C44-0146-4C54-A1A1-57BC8E6C3C2B}"/>
          </ac:spMkLst>
        </pc:spChg>
        <pc:spChg chg="add">
          <ac:chgData name="Mäder Gabriela, BFF Lehrerin" userId="4f24780e-bcec-485d-a8f5-2d427a2e65f5" providerId="ADAL" clId="{2503F522-5CCC-4E67-BE23-54BA6DB6B5CC}" dt="2020-06-29T10:11:45.557" v="457" actId="26606"/>
          <ac:spMkLst>
            <pc:docMk/>
            <pc:sldMk cId="1373502031" sldId="308"/>
            <ac:spMk id="154" creationId="{6AB310E7-DE5C-4964-8CBB-E87A22B5BD59}"/>
          </ac:spMkLst>
        </pc:spChg>
        <pc:grpChg chg="add">
          <ac:chgData name="Mäder Gabriela, BFF Lehrerin" userId="4f24780e-bcec-485d-a8f5-2d427a2e65f5" providerId="ADAL" clId="{2503F522-5CCC-4E67-BE23-54BA6DB6B5CC}" dt="2020-06-29T10:11:45.557" v="457" actId="26606"/>
          <ac:grpSpMkLst>
            <pc:docMk/>
            <pc:sldMk cId="1373502031" sldId="308"/>
            <ac:grpSpMk id="143" creationId="{E26428D7-C6F3-473D-A360-A3F5C3E8728C}"/>
          </ac:grpSpMkLst>
        </pc:grpChg>
        <pc:picChg chg="del">
          <ac:chgData name="Mäder Gabriela, BFF Lehrerin" userId="4f24780e-bcec-485d-a8f5-2d427a2e65f5" providerId="ADAL" clId="{2503F522-5CCC-4E67-BE23-54BA6DB6B5CC}" dt="2020-06-29T10:11:30.029" v="455" actId="478"/>
          <ac:picMkLst>
            <pc:docMk/>
            <pc:sldMk cId="1373502031" sldId="308"/>
            <ac:picMk id="4098" creationId="{6729DDDE-AE04-4C2A-BC8D-D45549A74658}"/>
          </ac:picMkLst>
        </pc:picChg>
        <pc:picChg chg="add del mod">
          <ac:chgData name="Mäder Gabriela, BFF Lehrerin" userId="4f24780e-bcec-485d-a8f5-2d427a2e65f5" providerId="ADAL" clId="{2503F522-5CCC-4E67-BE23-54BA6DB6B5CC}" dt="2020-06-29T10:12:02.550" v="473" actId="478"/>
          <ac:picMkLst>
            <pc:docMk/>
            <pc:sldMk cId="1373502031" sldId="308"/>
            <ac:picMk id="6146" creationId="{D60C1086-7699-4F92-AC98-1FEAEF50DF39}"/>
          </ac:picMkLst>
        </pc:picChg>
        <pc:cxnChg chg="add">
          <ac:chgData name="Mäder Gabriela, BFF Lehrerin" userId="4f24780e-bcec-485d-a8f5-2d427a2e65f5" providerId="ADAL" clId="{2503F522-5CCC-4E67-BE23-54BA6DB6B5CC}" dt="2020-06-29T10:11:45.557" v="457" actId="26606"/>
          <ac:cxnSpMkLst>
            <pc:docMk/>
            <pc:sldMk cId="1373502031" sldId="308"/>
            <ac:cxnSpMk id="156" creationId="{BC6D0BA2-2FCA-496D-A55A-C56A7B3E09D8}"/>
          </ac:cxnSpMkLst>
        </pc:cxnChg>
        <pc:cxnChg chg="add">
          <ac:chgData name="Mäder Gabriela, BFF Lehrerin" userId="4f24780e-bcec-485d-a8f5-2d427a2e65f5" providerId="ADAL" clId="{2503F522-5CCC-4E67-BE23-54BA6DB6B5CC}" dt="2020-06-29T10:11:45.557" v="457" actId="26606"/>
          <ac:cxnSpMkLst>
            <pc:docMk/>
            <pc:sldMk cId="1373502031" sldId="308"/>
            <ac:cxnSpMk id="158" creationId="{EA158404-99A1-4EB0-B63C-8744C273AC0A}"/>
          </ac:cxnSpMkLst>
        </pc:cxnChg>
        <pc:cxnChg chg="add">
          <ac:chgData name="Mäder Gabriela, BFF Lehrerin" userId="4f24780e-bcec-485d-a8f5-2d427a2e65f5" providerId="ADAL" clId="{2503F522-5CCC-4E67-BE23-54BA6DB6B5CC}" dt="2020-06-29T10:11:45.557" v="457" actId="26606"/>
          <ac:cxnSpMkLst>
            <pc:docMk/>
            <pc:sldMk cId="1373502031" sldId="308"/>
            <ac:cxnSpMk id="160" creationId="{B1848EA8-FE52-4762-AE9B-5D1DD4C33621}"/>
          </ac:cxnSpMkLst>
        </pc:cxnChg>
      </pc:sldChg>
      <pc:sldChg chg="addSp delSp modSp add mod ord">
        <pc:chgData name="Mäder Gabriela, BFF Lehrerin" userId="4f24780e-bcec-485d-a8f5-2d427a2e65f5" providerId="ADAL" clId="{2503F522-5CCC-4E67-BE23-54BA6DB6B5CC}" dt="2020-06-29T11:47:25.295" v="585" actId="20577"/>
        <pc:sldMkLst>
          <pc:docMk/>
          <pc:sldMk cId="3797532367" sldId="308"/>
        </pc:sldMkLst>
        <pc:spChg chg="mod">
          <ac:chgData name="Mäder Gabriela, BFF Lehrerin" userId="4f24780e-bcec-485d-a8f5-2d427a2e65f5" providerId="ADAL" clId="{2503F522-5CCC-4E67-BE23-54BA6DB6B5CC}" dt="2020-06-29T10:13:49.665" v="512" actId="20577"/>
          <ac:spMkLst>
            <pc:docMk/>
            <pc:sldMk cId="3797532367" sldId="308"/>
            <ac:spMk id="2" creationId="{17C24DAD-23E0-4C90-8F8D-DFD0660459FB}"/>
          </ac:spMkLst>
        </pc:spChg>
        <pc:spChg chg="mod ord">
          <ac:chgData name="Mäder Gabriela, BFF Lehrerin" userId="4f24780e-bcec-485d-a8f5-2d427a2e65f5" providerId="ADAL" clId="{2503F522-5CCC-4E67-BE23-54BA6DB6B5CC}" dt="2020-06-29T10:13:15.862" v="489" actId="26606"/>
          <ac:spMkLst>
            <pc:docMk/>
            <pc:sldMk cId="3797532367" sldId="308"/>
            <ac:spMk id="4" creationId="{A4A323B8-C077-43BE-9A43-496439C0356F}"/>
          </ac:spMkLst>
        </pc:spChg>
        <pc:spChg chg="mod ord">
          <ac:chgData name="Mäder Gabriela, BFF Lehrerin" userId="4f24780e-bcec-485d-a8f5-2d427a2e65f5" providerId="ADAL" clId="{2503F522-5CCC-4E67-BE23-54BA6DB6B5CC}" dt="2020-06-29T11:47:25.295" v="585" actId="20577"/>
          <ac:spMkLst>
            <pc:docMk/>
            <pc:sldMk cId="3797532367" sldId="308"/>
            <ac:spMk id="9" creationId="{DE1AFC2B-F6A9-4546-AA27-A7DC033585BF}"/>
          </ac:spMkLst>
        </pc:spChg>
        <pc:spChg chg="add del">
          <ac:chgData name="Mäder Gabriela, BFF Lehrerin" userId="4f24780e-bcec-485d-a8f5-2d427a2e65f5" providerId="ADAL" clId="{2503F522-5CCC-4E67-BE23-54BA6DB6B5CC}" dt="2020-06-29T10:13:15.862" v="489" actId="26606"/>
          <ac:spMkLst>
            <pc:docMk/>
            <pc:sldMk cId="3797532367" sldId="308"/>
            <ac:spMk id="19" creationId="{78632963-757B-40C2-BB84-FC6107A54DAD}"/>
          </ac:spMkLst>
        </pc:spChg>
        <pc:spChg chg="add del">
          <ac:chgData name="Mäder Gabriela, BFF Lehrerin" userId="4f24780e-bcec-485d-a8f5-2d427a2e65f5" providerId="ADAL" clId="{2503F522-5CCC-4E67-BE23-54BA6DB6B5CC}" dt="2020-06-29T10:13:15.862" v="489" actId="26606"/>
          <ac:spMkLst>
            <pc:docMk/>
            <pc:sldMk cId="3797532367" sldId="308"/>
            <ac:spMk id="21" creationId="{2853AE55-7E35-44B0-89F1-3F52B262AF33}"/>
          </ac:spMkLst>
        </pc:spChg>
        <pc:spChg chg="add del">
          <ac:chgData name="Mäder Gabriela, BFF Lehrerin" userId="4f24780e-bcec-485d-a8f5-2d427a2e65f5" providerId="ADAL" clId="{2503F522-5CCC-4E67-BE23-54BA6DB6B5CC}" dt="2020-06-29T10:13:15.862" v="489" actId="26606"/>
          <ac:spMkLst>
            <pc:docMk/>
            <pc:sldMk cId="3797532367" sldId="308"/>
            <ac:spMk id="23" creationId="{DBC4BE4D-4B50-4F51-9F85-4B5D60B02D81}"/>
          </ac:spMkLst>
        </pc:spChg>
        <pc:spChg chg="add del">
          <ac:chgData name="Mäder Gabriela, BFF Lehrerin" userId="4f24780e-bcec-485d-a8f5-2d427a2e65f5" providerId="ADAL" clId="{2503F522-5CCC-4E67-BE23-54BA6DB6B5CC}" dt="2020-06-29T10:13:15.848" v="488" actId="26606"/>
          <ac:spMkLst>
            <pc:docMk/>
            <pc:sldMk cId="3797532367" sldId="308"/>
            <ac:spMk id="28" creationId="{2A77A974-349D-4B74-B0D3-E73790C240E9}"/>
          </ac:spMkLst>
        </pc:spChg>
        <pc:spChg chg="add del">
          <ac:chgData name="Mäder Gabriela, BFF Lehrerin" userId="4f24780e-bcec-485d-a8f5-2d427a2e65f5" providerId="ADAL" clId="{2503F522-5CCC-4E67-BE23-54BA6DB6B5CC}" dt="2020-06-29T10:13:15.848" v="488" actId="26606"/>
          <ac:spMkLst>
            <pc:docMk/>
            <pc:sldMk cId="3797532367" sldId="308"/>
            <ac:spMk id="30" creationId="{6DC31DE9-F9FC-408C-827C-074E2BEDFE07}"/>
          </ac:spMkLst>
        </pc:spChg>
        <pc:spChg chg="add del">
          <ac:chgData name="Mäder Gabriela, BFF Lehrerin" userId="4f24780e-bcec-485d-a8f5-2d427a2e65f5" providerId="ADAL" clId="{2503F522-5CCC-4E67-BE23-54BA6DB6B5CC}" dt="2020-06-29T10:13:15.848" v="488" actId="26606"/>
          <ac:spMkLst>
            <pc:docMk/>
            <pc:sldMk cId="3797532367" sldId="308"/>
            <ac:spMk id="32" creationId="{FA004DE8-B266-4768-B305-766C439E781F}"/>
          </ac:spMkLst>
        </pc:spChg>
        <pc:spChg chg="add">
          <ac:chgData name="Mäder Gabriela, BFF Lehrerin" userId="4f24780e-bcec-485d-a8f5-2d427a2e65f5" providerId="ADAL" clId="{2503F522-5CCC-4E67-BE23-54BA6DB6B5CC}" dt="2020-06-29T10:13:15.862" v="489" actId="26606"/>
          <ac:spMkLst>
            <pc:docMk/>
            <pc:sldMk cId="3797532367" sldId="308"/>
            <ac:spMk id="34" creationId="{642D5108-A326-436F-BF2B-DD5A755DE26C}"/>
          </ac:spMkLst>
        </pc:spChg>
        <pc:spChg chg="add">
          <ac:chgData name="Mäder Gabriela, BFF Lehrerin" userId="4f24780e-bcec-485d-a8f5-2d427a2e65f5" providerId="ADAL" clId="{2503F522-5CCC-4E67-BE23-54BA6DB6B5CC}" dt="2020-06-29T10:13:15.862" v="489" actId="26606"/>
          <ac:spMkLst>
            <pc:docMk/>
            <pc:sldMk cId="3797532367" sldId="308"/>
            <ac:spMk id="35" creationId="{AEE41A4C-A65C-4C93-BC63-5CD836543C1F}"/>
          </ac:spMkLst>
        </pc:spChg>
        <pc:spChg chg="add">
          <ac:chgData name="Mäder Gabriela, BFF Lehrerin" userId="4f24780e-bcec-485d-a8f5-2d427a2e65f5" providerId="ADAL" clId="{2503F522-5CCC-4E67-BE23-54BA6DB6B5CC}" dt="2020-06-29T10:13:15.862" v="489" actId="26606"/>
          <ac:spMkLst>
            <pc:docMk/>
            <pc:sldMk cId="3797532367" sldId="308"/>
            <ac:spMk id="36" creationId="{A371A270-461B-4F51-800E-BA55C928AE3F}"/>
          </ac:spMkLst>
        </pc:spChg>
        <pc:picChg chg="del">
          <ac:chgData name="Mäder Gabriela, BFF Lehrerin" userId="4f24780e-bcec-485d-a8f5-2d427a2e65f5" providerId="ADAL" clId="{2503F522-5CCC-4E67-BE23-54BA6DB6B5CC}" dt="2020-06-29T10:12:34.666" v="485" actId="478"/>
          <ac:picMkLst>
            <pc:docMk/>
            <pc:sldMk cId="3797532367" sldId="308"/>
            <ac:picMk id="5" creationId="{A35BAF62-B795-40F6-BD92-AA321FB2445D}"/>
          </ac:picMkLst>
        </pc:picChg>
        <pc:picChg chg="add mod ord">
          <ac:chgData name="Mäder Gabriela, BFF Lehrerin" userId="4f24780e-bcec-485d-a8f5-2d427a2e65f5" providerId="ADAL" clId="{2503F522-5CCC-4E67-BE23-54BA6DB6B5CC}" dt="2020-06-29T10:13:15.862" v="489" actId="26606"/>
          <ac:picMkLst>
            <pc:docMk/>
            <pc:sldMk cId="3797532367" sldId="308"/>
            <ac:picMk id="10" creationId="{1E716C58-6968-4D66-84C0-61811768FE03}"/>
          </ac:picMkLst>
        </pc:picChg>
        <pc:picChg chg="add mod ord">
          <ac:chgData name="Mäder Gabriela, BFF Lehrerin" userId="4f24780e-bcec-485d-a8f5-2d427a2e65f5" providerId="ADAL" clId="{2503F522-5CCC-4E67-BE23-54BA6DB6B5CC}" dt="2020-06-29T10:13:15.862" v="489" actId="26606"/>
          <ac:picMkLst>
            <pc:docMk/>
            <pc:sldMk cId="3797532367" sldId="308"/>
            <ac:picMk id="11" creationId="{5C1A1471-BA54-4CC4-AE48-3C57A8384636}"/>
          </ac:picMkLst>
        </pc:picChg>
        <pc:picChg chg="add mod">
          <ac:chgData name="Mäder Gabriela, BFF Lehrerin" userId="4f24780e-bcec-485d-a8f5-2d427a2e65f5" providerId="ADAL" clId="{2503F522-5CCC-4E67-BE23-54BA6DB6B5CC}" dt="2020-06-29T10:13:15.862" v="489" actId="26606"/>
          <ac:picMkLst>
            <pc:docMk/>
            <pc:sldMk cId="3797532367" sldId="308"/>
            <ac:picMk id="12" creationId="{6729DDDE-AE04-4C2A-BC8D-D45549A74658}"/>
          </ac:picMkLst>
        </pc:picChg>
      </pc:sldChg>
      <pc:sldChg chg="add">
        <pc:chgData name="Mäder Gabriela, BFF Lehrerin" userId="4f24780e-bcec-485d-a8f5-2d427a2e65f5" providerId="ADAL" clId="{2503F522-5CCC-4E67-BE23-54BA6DB6B5CC}" dt="2020-06-29T11:46:46.963" v="579"/>
        <pc:sldMkLst>
          <pc:docMk/>
          <pc:sldMk cId="1063053310" sldId="309"/>
        </pc:sldMkLst>
      </pc:sldChg>
    </pc:docChg>
  </pc:docChgLst>
  <pc:docChgLst>
    <pc:chgData name="Dillon Fabienne, BFF Lehrerin" userId="S::fabienne.dillon@bffbern.ch::1d510e0c-1775-473b-9949-7ce49112ea4b" providerId="AD" clId="Web-{26803C79-9247-3501-ABD2-76FD8B13F303}"/>
    <pc:docChg chg="modSld">
      <pc:chgData name="Dillon Fabienne, BFF Lehrerin" userId="S::fabienne.dillon@bffbern.ch::1d510e0c-1775-473b-9949-7ce49112ea4b" providerId="AD" clId="Web-{26803C79-9247-3501-ABD2-76FD8B13F303}" dt="2020-10-22T12:16:19.979" v="190"/>
      <pc:docMkLst>
        <pc:docMk/>
      </pc:docMkLst>
      <pc:sldChg chg="modNotes">
        <pc:chgData name="Dillon Fabienne, BFF Lehrerin" userId="S::fabienne.dillon@bffbern.ch::1d510e0c-1775-473b-9949-7ce49112ea4b" providerId="AD" clId="Web-{26803C79-9247-3501-ABD2-76FD8B13F303}" dt="2020-10-22T12:04:41.037" v="18"/>
        <pc:sldMkLst>
          <pc:docMk/>
          <pc:sldMk cId="1812679982" sldId="294"/>
        </pc:sldMkLst>
      </pc:sldChg>
      <pc:sldChg chg="modNotes">
        <pc:chgData name="Dillon Fabienne, BFF Lehrerin" userId="S::fabienne.dillon@bffbern.ch::1d510e0c-1775-473b-9949-7ce49112ea4b" providerId="AD" clId="Web-{26803C79-9247-3501-ABD2-76FD8B13F303}" dt="2020-10-22T12:05:11.100" v="39"/>
        <pc:sldMkLst>
          <pc:docMk/>
          <pc:sldMk cId="160334290" sldId="296"/>
        </pc:sldMkLst>
      </pc:sldChg>
      <pc:sldChg chg="modNotes">
        <pc:chgData name="Dillon Fabienne, BFF Lehrerin" userId="S::fabienne.dillon@bffbern.ch::1d510e0c-1775-473b-9949-7ce49112ea4b" providerId="AD" clId="Web-{26803C79-9247-3501-ABD2-76FD8B13F303}" dt="2020-10-22T12:06:10.805" v="60"/>
        <pc:sldMkLst>
          <pc:docMk/>
          <pc:sldMk cId="3870858859" sldId="300"/>
        </pc:sldMkLst>
      </pc:sldChg>
      <pc:sldChg chg="modNotes">
        <pc:chgData name="Dillon Fabienne, BFF Lehrerin" userId="S::fabienne.dillon@bffbern.ch::1d510e0c-1775-473b-9949-7ce49112ea4b" providerId="AD" clId="Web-{26803C79-9247-3501-ABD2-76FD8B13F303}" dt="2020-10-22T12:11:26.002" v="123"/>
        <pc:sldMkLst>
          <pc:docMk/>
          <pc:sldMk cId="154946022" sldId="303"/>
        </pc:sldMkLst>
      </pc:sldChg>
      <pc:sldChg chg="modNotes">
        <pc:chgData name="Dillon Fabienne, BFF Lehrerin" userId="S::fabienne.dillon@bffbern.ch::1d510e0c-1775-473b-9949-7ce49112ea4b" providerId="AD" clId="Web-{26803C79-9247-3501-ABD2-76FD8B13F303}" dt="2020-10-22T12:09:18.858" v="84"/>
        <pc:sldMkLst>
          <pc:docMk/>
          <pc:sldMk cId="2675075137" sldId="304"/>
        </pc:sldMkLst>
      </pc:sldChg>
      <pc:sldChg chg="modNotes">
        <pc:chgData name="Dillon Fabienne, BFF Lehrerin" userId="S::fabienne.dillon@bffbern.ch::1d510e0c-1775-473b-9949-7ce49112ea4b" providerId="AD" clId="Web-{26803C79-9247-3501-ABD2-76FD8B13F303}" dt="2020-10-22T12:09:54.812" v="95"/>
        <pc:sldMkLst>
          <pc:docMk/>
          <pc:sldMk cId="352111040" sldId="305"/>
        </pc:sldMkLst>
      </pc:sldChg>
      <pc:sldChg chg="modNotes">
        <pc:chgData name="Dillon Fabienne, BFF Lehrerin" userId="S::fabienne.dillon@bffbern.ch::1d510e0c-1775-473b-9949-7ce49112ea4b" providerId="AD" clId="Web-{26803C79-9247-3501-ABD2-76FD8B13F303}" dt="2020-10-22T12:10:04.968" v="100"/>
        <pc:sldMkLst>
          <pc:docMk/>
          <pc:sldMk cId="2277664794" sldId="306"/>
        </pc:sldMkLst>
      </pc:sldChg>
      <pc:sldChg chg="modNotes">
        <pc:chgData name="Dillon Fabienne, BFF Lehrerin" userId="S::fabienne.dillon@bffbern.ch::1d510e0c-1775-473b-9949-7ce49112ea4b" providerId="AD" clId="Web-{26803C79-9247-3501-ABD2-76FD8B13F303}" dt="2020-10-22T12:14:12.382" v="168"/>
        <pc:sldMkLst>
          <pc:docMk/>
          <pc:sldMk cId="1219098907" sldId="307"/>
        </pc:sldMkLst>
      </pc:sldChg>
      <pc:sldChg chg="modNotes">
        <pc:chgData name="Dillon Fabienne, BFF Lehrerin" userId="S::fabienne.dillon@bffbern.ch::1d510e0c-1775-473b-9949-7ce49112ea4b" providerId="AD" clId="Web-{26803C79-9247-3501-ABD2-76FD8B13F303}" dt="2020-10-22T12:08:14.403" v="81"/>
        <pc:sldMkLst>
          <pc:docMk/>
          <pc:sldMk cId="1063053310" sldId="309"/>
        </pc:sldMkLst>
      </pc:sldChg>
      <pc:sldChg chg="modNotes">
        <pc:chgData name="Dillon Fabienne, BFF Lehrerin" userId="S::fabienne.dillon@bffbern.ch::1d510e0c-1775-473b-9949-7ce49112ea4b" providerId="AD" clId="Web-{26803C79-9247-3501-ABD2-76FD8B13F303}" dt="2020-10-22T12:16:19.979" v="190"/>
        <pc:sldMkLst>
          <pc:docMk/>
          <pc:sldMk cId="3081101373" sldId="310"/>
        </pc:sldMkLst>
      </pc:sldChg>
      <pc:sldChg chg="addSp delSp modSp modNotes">
        <pc:chgData name="Dillon Fabienne, BFF Lehrerin" userId="S::fabienne.dillon@bffbern.ch::1d510e0c-1775-473b-9949-7ce49112ea4b" providerId="AD" clId="Web-{26803C79-9247-3501-ABD2-76FD8B13F303}" dt="2020-10-22T12:12:57.458" v="144"/>
        <pc:sldMkLst>
          <pc:docMk/>
          <pc:sldMk cId="2749044163" sldId="311"/>
        </pc:sldMkLst>
        <pc:spChg chg="mod ord">
          <ac:chgData name="Dillon Fabienne, BFF Lehrerin" userId="S::fabienne.dillon@bffbern.ch::1d510e0c-1775-473b-9949-7ce49112ea4b" providerId="AD" clId="Web-{26803C79-9247-3501-ABD2-76FD8B13F303}" dt="2020-10-22T12:12:57.458" v="144"/>
          <ac:spMkLst>
            <pc:docMk/>
            <pc:sldMk cId="2749044163" sldId="311"/>
            <ac:spMk id="2" creationId="{E1B2DBF1-A61C-42F8-80BE-0645A81EFA15}"/>
          </ac:spMkLst>
        </pc:spChg>
        <pc:picChg chg="add mod">
          <ac:chgData name="Dillon Fabienne, BFF Lehrerin" userId="S::fabienne.dillon@bffbern.ch::1d510e0c-1775-473b-9949-7ce49112ea4b" providerId="AD" clId="Web-{26803C79-9247-3501-ABD2-76FD8B13F303}" dt="2020-10-22T12:12:57.458" v="144"/>
          <ac:picMkLst>
            <pc:docMk/>
            <pc:sldMk cId="2749044163" sldId="311"/>
            <ac:picMk id="3" creationId="{AE163457-B9B2-4CAF-82BC-F6B404F623E1}"/>
          </ac:picMkLst>
        </pc:picChg>
        <pc:picChg chg="del">
          <ac:chgData name="Dillon Fabienne, BFF Lehrerin" userId="S::fabienne.dillon@bffbern.ch::1d510e0c-1775-473b-9949-7ce49112ea4b" providerId="AD" clId="Web-{26803C79-9247-3501-ABD2-76FD8B13F303}" dt="2020-10-22T12:12:52.895" v="142"/>
          <ac:picMkLst>
            <pc:docMk/>
            <pc:sldMk cId="2749044163" sldId="311"/>
            <ac:picMk id="4" creationId="{2F097403-583B-4577-BE4F-BA7F795B8E01}"/>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12T11:01:37.682" idx="3">
    <p:pos x="10" y="10"/>
    <p:text/>
    <p:extLst>
      <p:ext uri="{C676402C-5697-4E1C-873F-D02D1690AC5C}">
        <p15:threadingInfo xmlns:p15="http://schemas.microsoft.com/office/powerpoint/2012/main" timeZoneBias="-60"/>
      </p:ext>
    </p:extLst>
  </p:cm>
  <p:cm authorId="1" dt="2021-01-12T11:02:06.026" idx="4">
    <p:pos x="106" y="106"/>
    <p:text>Bildquelle durch sti richtig angeben (vgl. ABU-Lektion)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A3AF1-8FE6-463C-B635-5C7F44C01BDC}" type="datetimeFigureOut">
              <a:rPr lang="de-CH" smtClean="0"/>
              <a:t>12.01.2021</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6CAA5-4121-4E0F-992A-C63784E32351}" type="slidenum">
              <a:rPr lang="de-CH" smtClean="0"/>
              <a:t>‹Nr.›</a:t>
            </a:fld>
            <a:endParaRPr lang="de-CH"/>
          </a:p>
        </p:txBody>
      </p:sp>
    </p:spTree>
    <p:extLst>
      <p:ext uri="{BB962C8B-B14F-4D97-AF65-F5344CB8AC3E}">
        <p14:creationId xmlns:p14="http://schemas.microsoft.com/office/powerpoint/2010/main" val="1438249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emeinsam-fuer-afrika.de/wp-content/uploads/2018/11/von_der_bohne_zur_schokolade_inkota_make_chocolate_fair.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e.makechocolatefair.org/sites/default/files/kostenanteile_des_rohkakaos_in_einer_tafel_schokolade_0.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Tr7All4fiK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h.bing.com/th/id/OIP.KASoUJImApH7ykM_rEMZPQHaHa?pid=Api&amp;rs=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rgbClr val="FF0000"/>
                </a:solidFill>
                <a:effectLst/>
                <a:latin typeface="+mn-lt"/>
                <a:ea typeface="+mn-ea"/>
                <a:cs typeface="+mn-cs"/>
              </a:rPr>
              <a:t>Bildquelle: BNE-</a:t>
            </a:r>
            <a:r>
              <a:rPr lang="de-CH" sz="1200" kern="1200" dirty="0" err="1" smtClean="0">
                <a:solidFill>
                  <a:srgbClr val="FF0000"/>
                </a:solidFill>
                <a:effectLst/>
                <a:latin typeface="+mn-lt"/>
                <a:ea typeface="+mn-ea"/>
                <a:cs typeface="+mn-cs"/>
              </a:rPr>
              <a:t>Kit_II_Impuls</a:t>
            </a:r>
            <a:r>
              <a:rPr lang="de-CH" sz="1200" kern="1200" dirty="0" smtClean="0">
                <a:solidFill>
                  <a:srgbClr val="FF0000"/>
                </a:solidFill>
                <a:effectLst/>
                <a:latin typeface="+mn-lt"/>
                <a:ea typeface="+mn-ea"/>
                <a:cs typeface="+mn-cs"/>
              </a:rPr>
              <a:t> 1_Schokolade, Autorin: Irene Scott</a:t>
            </a:r>
          </a:p>
          <a:p>
            <a:endParaRPr lang="de-CH" dirty="0"/>
          </a:p>
        </p:txBody>
      </p:sp>
      <p:sp>
        <p:nvSpPr>
          <p:cNvPr id="4" name="Foliennummernplatzhalter 3"/>
          <p:cNvSpPr>
            <a:spLocks noGrp="1"/>
          </p:cNvSpPr>
          <p:nvPr>
            <p:ph type="sldNum" sz="quarter" idx="5"/>
          </p:nvPr>
        </p:nvSpPr>
        <p:spPr/>
        <p:txBody>
          <a:bodyPr/>
          <a:lstStyle/>
          <a:p>
            <a:fld id="{B566CAA5-4121-4E0F-992A-C63784E32351}" type="slidenum">
              <a:rPr lang="de-CH" smtClean="0"/>
              <a:t>1</a:t>
            </a:fld>
            <a:endParaRPr lang="de-CH"/>
          </a:p>
        </p:txBody>
      </p:sp>
    </p:spTree>
    <p:extLst>
      <p:ext uri="{BB962C8B-B14F-4D97-AF65-F5344CB8AC3E}">
        <p14:creationId xmlns:p14="http://schemas.microsoft.com/office/powerpoint/2010/main" val="3857005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t>Viele Parteien sind an der Herstellung von Schokolade beteiligt. </a:t>
            </a:r>
          </a:p>
          <a:p>
            <a:endParaRPr lang="de-CH" sz="1300" dirty="0"/>
          </a:p>
          <a:p>
            <a:r>
              <a:rPr lang="de-CH" sz="1300" dirty="0" err="1">
                <a:cs typeface="Calibri"/>
              </a:rPr>
              <a:t>Good</a:t>
            </a:r>
            <a:r>
              <a:rPr lang="de-CH" sz="1300" dirty="0">
                <a:cs typeface="Calibri"/>
              </a:rPr>
              <a:t> </a:t>
            </a:r>
            <a:r>
              <a:rPr lang="de-CH" sz="1300" dirty="0" err="1">
                <a:cs typeface="Calibri"/>
              </a:rPr>
              <a:t>to</a:t>
            </a:r>
            <a:r>
              <a:rPr lang="de-CH" sz="1300" dirty="0">
                <a:cs typeface="Calibri"/>
              </a:rPr>
              <a:t> </a:t>
            </a:r>
            <a:r>
              <a:rPr lang="de-CH" sz="1300" dirty="0" err="1">
                <a:cs typeface="Calibri"/>
              </a:rPr>
              <a:t>know</a:t>
            </a:r>
            <a:r>
              <a:rPr lang="de-CH" sz="1300" dirty="0">
                <a:cs typeface="Calibri"/>
              </a:rPr>
              <a:t> für Lehrperson, ev. als Kommentar zur Folie: </a:t>
            </a:r>
            <a:endParaRPr lang="de-CH" sz="1300" dirty="0"/>
          </a:p>
          <a:p>
            <a:r>
              <a:rPr lang="de-CH" sz="1300" dirty="0"/>
              <a:t>Vom Moment, wo der Kakao geerntet wird, bis zu jenem, wo er gegessen werden kann, liegen ein paar Arbeitsschritte. Nachdem die reifen Schoten geerntet und geöffnet wurden, werden die Bohnen aus den Kapseln geschält, in denen sie wachsen. Die Kakaobohnen werden danach noch fermentiert (ein paar Tage, so entwickelt sich der bekannte Schokoladengeschmack), gewaschen, getrocknet und verpackt. Dann sind sie fertig zum Weiterverkauf an die Zwischenhändler. Statt wie früher in Säcken, wird Kakao heute immer wie mehr als Schüttgut transportiert und gelagert.</a:t>
            </a:r>
          </a:p>
          <a:p>
            <a:r>
              <a:rPr lang="de-CH" sz="1300" dirty="0"/>
              <a:t>Bis aus der Kakaobohne Schokolade entsteht, ist es noch ein langer Weg. Zwischenhändler kaufen die rohen Kakaobohnen und verkaufen diese weiter an Exporteure. Der grösste Teil der Bohnen wird nicht in den Anbauländern verarbeitet. Nachdem die Kakaobohnen bei den Vermahlungsunternehmen im Norden angekommen sind, werden sie zerstossen, die Hüllen entfernt, geröstet und schlussendlich gemahlen. Das Ergebnis dieser Prozedur ist Kakaomasse. Diese wird zur Herstellung von Schokolade verwendet oder aber weiter verarbeitet zu Kakaobutter und Kakaopulver.</a:t>
            </a:r>
          </a:p>
          <a:p>
            <a:endParaRPr lang="de-CH" sz="1300" dirty="0">
              <a:cs typeface="Calibri"/>
            </a:endParaRPr>
          </a:p>
          <a:p>
            <a:r>
              <a:rPr lang="de-CH" sz="1300" dirty="0">
                <a:cs typeface="Calibri"/>
              </a:rPr>
              <a:t>Quelle: [</a:t>
            </a:r>
            <a:r>
              <a:rPr lang="de-CH" dirty="0">
                <a:hlinkClick r:id="rId3"/>
              </a:rPr>
              <a:t>https://www.gemeinsam-fuer-afrika.de/wp-content/uploads/2018/11/von_der_bohne_zur_schokolade_inkota_make_chocolate_fair.jpg</a:t>
            </a:r>
            <a:r>
              <a:rPr lang="de-CH" dirty="0"/>
              <a:t>], 22.10.20</a:t>
            </a:r>
            <a:endParaRPr lang="de-CH" sz="1300" dirty="0">
              <a:cs typeface="Calibri"/>
            </a:endParaRPr>
          </a:p>
          <a:p>
            <a:endParaRPr lang="de-CH" sz="1300" dirty="0">
              <a:cs typeface="Calibri"/>
            </a:endParaRPr>
          </a:p>
          <a:p>
            <a:endParaRPr lang="de-CH" sz="1300" b="1" dirty="0">
              <a:cs typeface="Calibri"/>
            </a:endParaRPr>
          </a:p>
        </p:txBody>
      </p:sp>
      <p:sp>
        <p:nvSpPr>
          <p:cNvPr id="4" name="Foliennummernplatzhalter 3"/>
          <p:cNvSpPr>
            <a:spLocks noGrp="1"/>
          </p:cNvSpPr>
          <p:nvPr>
            <p:ph type="sldNum" sz="quarter" idx="10"/>
          </p:nvPr>
        </p:nvSpPr>
        <p:spPr/>
        <p:txBody>
          <a:bodyPr/>
          <a:lstStyle/>
          <a:p>
            <a:fld id="{6DE850F2-6640-4CE0-A238-D2E3C4EC0952}" type="slidenum">
              <a:rPr lang="de-CH" smtClean="0"/>
              <a:t>10</a:t>
            </a:fld>
            <a:endParaRPr lang="de-CH"/>
          </a:p>
        </p:txBody>
      </p:sp>
    </p:spTree>
    <p:extLst>
      <p:ext uri="{BB962C8B-B14F-4D97-AF65-F5344CB8AC3E}">
        <p14:creationId xmlns:p14="http://schemas.microsoft.com/office/powerpoint/2010/main" val="128026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t>Die Verarbeitung von Kakao und die Schokoladenproduktion haben sich ein paar wenige Konzerne unter sich aufgeteilt. Und das lohnt sich. Schätzungen gehen von 100 Milliarden US-Dollar jährlicher Nettoumsatz der Schokoladenindustrie aus. Eine Kakaobauernfamilie in Afrika verfügte 2014 im Schnitt zwischen 45 </a:t>
            </a:r>
            <a:r>
              <a:rPr lang="de-CH" sz="1300" dirty="0" smtClean="0"/>
              <a:t>- </a:t>
            </a:r>
            <a:r>
              <a:rPr lang="de-CH" sz="1300" dirty="0"/>
              <a:t>76 Euro-Cent Einkommen pro Familienmitglied pro Tag. Damit leben sie weit unter der international definierten Armutsgrenze von 1.25 US-Dollar. Lange galt der Kakaoanbau in Westafrika als Garantie für ein sicheres Einkommen. Wie aus der oben dargestellten Abbildung zu entnehmen ist, erhalten heute Kakaobauern nur noch circa 6% des Preises, den die Konsumenten in Deutschland und in der Schweiz für eine Schokoladentafel ausgeben. In den 1980er Jahren war ihr Anteil noch fast drei Mal so hoch, knapp 16%. Die Umsätze der Schokoladenfirmen dagegen, ist seit damals angestiegen</a:t>
            </a:r>
          </a:p>
          <a:p>
            <a:endParaRPr lang="de-CH" sz="1300" dirty="0">
              <a:cs typeface="Calibri"/>
            </a:endParaRPr>
          </a:p>
          <a:p>
            <a:r>
              <a:rPr lang="de-CH" sz="1300" dirty="0">
                <a:cs typeface="Calibri"/>
              </a:rPr>
              <a:t>Quelle: [</a:t>
            </a:r>
            <a:r>
              <a:rPr lang="de-CH" dirty="0">
                <a:hlinkClick r:id="rId3"/>
              </a:rPr>
              <a:t>https://de.makechocolatefair.org/sites/default/files/kostenanteile_des_rohkakaos_in_einer_tafel_schokolade_0.jpg</a:t>
            </a:r>
            <a:r>
              <a:rPr lang="de-CH" dirty="0"/>
              <a:t>], 22.10.20</a:t>
            </a:r>
            <a:endParaRPr lang="de-CH" sz="1300" dirty="0">
              <a:cs typeface="Calibri"/>
            </a:endParaRPr>
          </a:p>
        </p:txBody>
      </p:sp>
      <p:sp>
        <p:nvSpPr>
          <p:cNvPr id="4" name="Foliennummernplatzhalter 3"/>
          <p:cNvSpPr>
            <a:spLocks noGrp="1"/>
          </p:cNvSpPr>
          <p:nvPr>
            <p:ph type="sldNum" sz="quarter" idx="10"/>
          </p:nvPr>
        </p:nvSpPr>
        <p:spPr/>
        <p:txBody>
          <a:bodyPr/>
          <a:lstStyle/>
          <a:p>
            <a:fld id="{6DE850F2-6640-4CE0-A238-D2E3C4EC0952}" type="slidenum">
              <a:rPr lang="de-CH" smtClean="0"/>
              <a:t>11</a:t>
            </a:fld>
            <a:endParaRPr lang="de-CH"/>
          </a:p>
        </p:txBody>
      </p:sp>
    </p:spTree>
    <p:extLst>
      <p:ext uri="{BB962C8B-B14F-4D97-AF65-F5344CB8AC3E}">
        <p14:creationId xmlns:p14="http://schemas.microsoft.com/office/powerpoint/2010/main" val="261967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Quelle</a:t>
            </a:r>
            <a:r>
              <a:rPr lang="de-CH" baseline="0" dirty="0" smtClean="0"/>
              <a:t>: </a:t>
            </a:r>
            <a:r>
              <a:rPr lang="de-CH" baseline="0" dirty="0" smtClean="0"/>
              <a:t>[</a:t>
            </a:r>
            <a:r>
              <a:rPr lang="de-CH" sz="1200" kern="1200" dirty="0" smtClean="0">
                <a:solidFill>
                  <a:schemeClr val="tx1"/>
                </a:solidFill>
                <a:latin typeface="+mn-lt"/>
                <a:ea typeface="+mn-ea"/>
                <a:cs typeface="+mn-cs"/>
              </a:rPr>
              <a:t>https://www.publiceye.ch/fileadmin/img/Schokolade/Weg_Kakaopflanze_Schokolade.png</a:t>
            </a:r>
            <a:r>
              <a:rPr lang="de-CH" baseline="0" dirty="0" smtClean="0"/>
              <a:t>], </a:t>
            </a:r>
            <a:r>
              <a:rPr lang="de-CH" baseline="0" dirty="0" smtClean="0"/>
              <a:t>22.10.20 </a:t>
            </a:r>
            <a:endParaRPr lang="de-CH" dirty="0"/>
          </a:p>
        </p:txBody>
      </p:sp>
      <p:sp>
        <p:nvSpPr>
          <p:cNvPr id="4" name="Foliennummernplatzhalter 3"/>
          <p:cNvSpPr>
            <a:spLocks noGrp="1"/>
          </p:cNvSpPr>
          <p:nvPr>
            <p:ph type="sldNum" sz="quarter" idx="10"/>
          </p:nvPr>
        </p:nvSpPr>
        <p:spPr/>
        <p:txBody>
          <a:bodyPr/>
          <a:lstStyle/>
          <a:p>
            <a:fld id="{B566CAA5-4121-4E0F-992A-C63784E32351}" type="slidenum">
              <a:rPr lang="de-CH" smtClean="0"/>
              <a:t>12</a:t>
            </a:fld>
            <a:endParaRPr lang="de-CH"/>
          </a:p>
        </p:txBody>
      </p:sp>
    </p:spTree>
    <p:extLst>
      <p:ext uri="{BB962C8B-B14F-4D97-AF65-F5344CB8AC3E}">
        <p14:creationId xmlns:p14="http://schemas.microsoft.com/office/powerpoint/2010/main" val="472444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kern="1200" dirty="0" smtClean="0">
                <a:solidFill>
                  <a:srgbClr val="FF0000"/>
                </a:solidFill>
                <a:effectLst/>
                <a:latin typeface="+mn-lt"/>
                <a:ea typeface="+mn-ea"/>
                <a:cs typeface="+mn-cs"/>
              </a:rPr>
              <a:t>Bildquelle: BNE-</a:t>
            </a:r>
            <a:r>
              <a:rPr lang="de-CH" sz="1200" kern="1200" dirty="0" err="1" smtClean="0">
                <a:solidFill>
                  <a:srgbClr val="FF0000"/>
                </a:solidFill>
                <a:effectLst/>
                <a:latin typeface="+mn-lt"/>
                <a:ea typeface="+mn-ea"/>
                <a:cs typeface="+mn-cs"/>
              </a:rPr>
              <a:t>Kit_II_Impuls</a:t>
            </a:r>
            <a:r>
              <a:rPr lang="de-CH" sz="1200" kern="1200" dirty="0" smtClean="0">
                <a:solidFill>
                  <a:srgbClr val="FF0000"/>
                </a:solidFill>
                <a:effectLst/>
                <a:latin typeface="+mn-lt"/>
                <a:ea typeface="+mn-ea"/>
                <a:cs typeface="+mn-cs"/>
              </a:rPr>
              <a:t> 1_Schokolade, Autorin: Irene Scott</a:t>
            </a:r>
          </a:p>
          <a:p>
            <a:endParaRPr lang="en-US" dirty="0">
              <a:cs typeface="Calibri"/>
            </a:endParaRPr>
          </a:p>
        </p:txBody>
      </p:sp>
      <p:sp>
        <p:nvSpPr>
          <p:cNvPr id="4" name="Slide Number Placeholder 3"/>
          <p:cNvSpPr>
            <a:spLocks noGrp="1"/>
          </p:cNvSpPr>
          <p:nvPr>
            <p:ph type="sldNum" sz="quarter" idx="5"/>
          </p:nvPr>
        </p:nvSpPr>
        <p:spPr/>
        <p:txBody>
          <a:bodyPr/>
          <a:lstStyle/>
          <a:p>
            <a:fld id="{B566CAA5-4121-4E0F-992A-C63784E32351}" type="slidenum">
              <a:rPr lang="de-CH" smtClean="0"/>
              <a:t>13</a:t>
            </a:fld>
            <a:endParaRPr lang="de-CH"/>
          </a:p>
        </p:txBody>
      </p:sp>
    </p:spTree>
    <p:extLst>
      <p:ext uri="{BB962C8B-B14F-4D97-AF65-F5344CB8AC3E}">
        <p14:creationId xmlns:p14="http://schemas.microsoft.com/office/powerpoint/2010/main" val="138583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0" kern="1200" dirty="0">
                <a:solidFill>
                  <a:schemeClr val="tx1"/>
                </a:solidFill>
                <a:effectLst/>
                <a:latin typeface="+mn-lt"/>
                <a:ea typeface="+mn-ea"/>
                <a:cs typeface="+mn-cs"/>
              </a:rPr>
              <a:t>Ziel</a:t>
            </a:r>
            <a:r>
              <a:rPr lang="de-CH" sz="1200" b="0" i="0" kern="1200" dirty="0">
                <a:solidFill>
                  <a:schemeClr val="tx1"/>
                </a:solidFill>
                <a:effectLst/>
                <a:latin typeface="+mn-lt"/>
                <a:ea typeface="+mn-ea"/>
                <a:cs typeface="+mn-cs"/>
              </a:rPr>
              <a:t>: die landwirtschaftlichen Praktiken und die Betriebsführung auf den Kakaoplantagen zu professionalisieren. </a:t>
            </a:r>
          </a:p>
          <a:p>
            <a:r>
              <a:rPr lang="de-CH" sz="1200" b="1" i="0" kern="1200" dirty="0">
                <a:solidFill>
                  <a:schemeClr val="tx1"/>
                </a:solidFill>
                <a:effectLst/>
                <a:latin typeface="+mn-lt"/>
                <a:ea typeface="+mn-ea"/>
                <a:cs typeface="+mn-cs"/>
              </a:rPr>
              <a:t>Schwergewicht</a:t>
            </a:r>
            <a:r>
              <a:rPr lang="de-CH" sz="1200" b="0" i="0" kern="1200" dirty="0">
                <a:solidFill>
                  <a:schemeClr val="tx1"/>
                </a:solidFill>
                <a:effectLst/>
                <a:latin typeface="+mn-lt"/>
                <a:ea typeface="+mn-ea"/>
                <a:cs typeface="+mn-cs"/>
              </a:rPr>
              <a:t> liegt auf der Produktionssteigerung und Verbesserung der Qualität. Das Label UTZ will gute landwirtschaftliche Praxis, angemessene soziale Bedingungen sowie Umweltschutz fördern, um dem Markt Qualitätsprodukte liefern zu können.</a:t>
            </a:r>
          </a:p>
          <a:p>
            <a:r>
              <a:rPr lang="fr-CH" dirty="0"/>
              <a:t>Quelle : </a:t>
            </a:r>
            <a:r>
              <a:rPr lang="fr-CH" dirty="0" smtClean="0"/>
              <a:t>[https://upload.wikimedia.org/wikipedia/commons/thumb/3/3b/Utz_certified_logo.svg/1200px-Utz_certified_logo.svg.png], </a:t>
            </a:r>
            <a:r>
              <a:rPr lang="fr-CH" dirty="0"/>
              <a:t>22.10.20</a:t>
            </a:r>
            <a:endParaRPr lang="de-CH" dirty="0"/>
          </a:p>
          <a:p>
            <a:endParaRPr lang="de-CH" dirty="0">
              <a:cs typeface="Calibri" panose="020F0502020204030204"/>
            </a:endParaRPr>
          </a:p>
        </p:txBody>
      </p:sp>
      <p:sp>
        <p:nvSpPr>
          <p:cNvPr id="4" name="Foliennummernplatzhalter 3"/>
          <p:cNvSpPr>
            <a:spLocks noGrp="1"/>
          </p:cNvSpPr>
          <p:nvPr>
            <p:ph type="sldNum" sz="quarter" idx="5"/>
          </p:nvPr>
        </p:nvSpPr>
        <p:spPr/>
        <p:txBody>
          <a:bodyPr/>
          <a:lstStyle/>
          <a:p>
            <a:fld id="{B566CAA5-4121-4E0F-992A-C63784E32351}" type="slidenum">
              <a:rPr lang="de-CH" smtClean="0"/>
              <a:t>14</a:t>
            </a:fld>
            <a:endParaRPr lang="de-CH"/>
          </a:p>
        </p:txBody>
      </p:sp>
    </p:spTree>
    <p:extLst>
      <p:ext uri="{BB962C8B-B14F-4D97-AF65-F5344CB8AC3E}">
        <p14:creationId xmlns:p14="http://schemas.microsoft.com/office/powerpoint/2010/main" val="2686273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0" kern="1200" dirty="0">
                <a:solidFill>
                  <a:schemeClr val="tx1"/>
                </a:solidFill>
                <a:effectLst/>
                <a:latin typeface="+mn-lt"/>
                <a:ea typeface="+mn-ea"/>
                <a:cs typeface="+mn-cs"/>
              </a:rPr>
              <a:t>Ziel</a:t>
            </a:r>
            <a:r>
              <a:rPr lang="de-CH" sz="1200" b="0" i="0" kern="1200" dirty="0">
                <a:solidFill>
                  <a:schemeClr val="tx1"/>
                </a:solidFill>
                <a:effectLst/>
                <a:latin typeface="+mn-lt"/>
                <a:ea typeface="+mn-ea"/>
                <a:cs typeface="+mn-cs"/>
              </a:rPr>
              <a:t>: Sicherung des Existenzminimums von Kleinbauern und Plantagenarbeiterinnen, Verbesserung der Lebenssituation von Kakaobauernfamilien durch Investitionen in eine nachhaltige Zukunftssicherung, Bessere Handelsbedingungen und Entscheidungsbefugnis für Produzierend</a:t>
            </a:r>
            <a:r>
              <a:rPr lang="de-CH" dirty="0"/>
              <a:t>e</a:t>
            </a:r>
          </a:p>
          <a:p>
            <a:endParaRPr lang="de-CH" dirty="0"/>
          </a:p>
          <a:p>
            <a:r>
              <a:rPr lang="de-CH" dirty="0"/>
              <a:t>Quelle: [https://upload.wikimedia.org/wikipedia/de/thumb/f/fd/Max_Havelaar_Logo.svg/1200px-Max_Havelaar_Logo.svg.png], 22.10.20</a:t>
            </a:r>
            <a:endParaRPr lang="de-CH" dirty="0">
              <a:cs typeface="Calibri"/>
            </a:endParaRPr>
          </a:p>
        </p:txBody>
      </p:sp>
      <p:sp>
        <p:nvSpPr>
          <p:cNvPr id="4" name="Foliennummernplatzhalter 3"/>
          <p:cNvSpPr>
            <a:spLocks noGrp="1"/>
          </p:cNvSpPr>
          <p:nvPr>
            <p:ph type="sldNum" sz="quarter" idx="5"/>
          </p:nvPr>
        </p:nvSpPr>
        <p:spPr/>
        <p:txBody>
          <a:bodyPr/>
          <a:lstStyle/>
          <a:p>
            <a:fld id="{B566CAA5-4121-4E0F-992A-C63784E32351}" type="slidenum">
              <a:rPr lang="de-CH" smtClean="0"/>
              <a:t>15</a:t>
            </a:fld>
            <a:endParaRPr lang="de-CH"/>
          </a:p>
        </p:txBody>
      </p:sp>
    </p:spTree>
    <p:extLst>
      <p:ext uri="{BB962C8B-B14F-4D97-AF65-F5344CB8AC3E}">
        <p14:creationId xmlns:p14="http://schemas.microsoft.com/office/powerpoint/2010/main" val="2016031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CH" sz="1200" b="1" i="0" kern="1200" dirty="0">
                <a:solidFill>
                  <a:schemeClr val="tx1"/>
                </a:solidFill>
                <a:effectLst/>
                <a:latin typeface="+mn-lt"/>
                <a:ea typeface="+mn-ea"/>
                <a:cs typeface="+mn-cs"/>
              </a:rPr>
              <a:t>Ziel</a:t>
            </a:r>
            <a:r>
              <a:rPr lang="de-CH" sz="1200" b="0" i="0" kern="1200" dirty="0">
                <a:solidFill>
                  <a:schemeClr val="tx1"/>
                </a:solidFill>
                <a:effectLst/>
                <a:latin typeface="+mn-lt"/>
                <a:ea typeface="+mn-ea"/>
                <a:cs typeface="+mn-cs"/>
              </a:rPr>
              <a:t>: die </a:t>
            </a:r>
            <a:r>
              <a:rPr lang="de-CH" sz="1200" b="0" i="0" kern="1200" dirty="0" err="1">
                <a:solidFill>
                  <a:schemeClr val="tx1"/>
                </a:solidFill>
                <a:effectLst/>
                <a:latin typeface="+mn-lt"/>
                <a:ea typeface="+mn-ea"/>
                <a:cs typeface="+mn-cs"/>
              </a:rPr>
              <a:t>Choba</a:t>
            </a:r>
            <a:r>
              <a:rPr lang="de-CH" sz="1200" b="0" i="0" kern="1200" dirty="0">
                <a:solidFill>
                  <a:schemeClr val="tx1"/>
                </a:solidFill>
                <a:effectLst/>
                <a:latin typeface="+mn-lt"/>
                <a:ea typeface="+mn-ea"/>
                <a:cs typeface="+mn-cs"/>
              </a:rPr>
              <a:t> </a:t>
            </a:r>
            <a:r>
              <a:rPr lang="de-CH" sz="1200" b="0" i="0" kern="1200" dirty="0" err="1">
                <a:solidFill>
                  <a:schemeClr val="tx1"/>
                </a:solidFill>
                <a:effectLst/>
                <a:latin typeface="+mn-lt"/>
                <a:ea typeface="+mn-ea"/>
                <a:cs typeface="+mn-cs"/>
              </a:rPr>
              <a:t>Choba</a:t>
            </a:r>
            <a:r>
              <a:rPr lang="de-CH" sz="1200" b="0" i="0" kern="1200" dirty="0">
                <a:solidFill>
                  <a:schemeClr val="tx1"/>
                </a:solidFill>
                <a:effectLst/>
                <a:latin typeface="+mn-lt"/>
                <a:ea typeface="+mn-ea"/>
                <a:cs typeface="+mn-cs"/>
              </a:rPr>
              <a:t> Kakaobauern bestimmen selbst den Preis für ihren Kakao, als Aktionäre profitieren sie direkt von </a:t>
            </a:r>
            <a:r>
              <a:rPr lang="de-CH" sz="1200" b="0" i="0" kern="1200" dirty="0" err="1">
                <a:solidFill>
                  <a:schemeClr val="tx1"/>
                </a:solidFill>
                <a:effectLst/>
                <a:latin typeface="+mn-lt"/>
                <a:ea typeface="+mn-ea"/>
                <a:cs typeface="+mn-cs"/>
              </a:rPr>
              <a:t>Choba</a:t>
            </a:r>
            <a:r>
              <a:rPr lang="de-CH" sz="1200" b="0" i="0" kern="1200" dirty="0">
                <a:solidFill>
                  <a:schemeClr val="tx1"/>
                </a:solidFill>
                <a:effectLst/>
                <a:latin typeface="+mn-lt"/>
                <a:ea typeface="+mn-ea"/>
                <a:cs typeface="+mn-cs"/>
              </a:rPr>
              <a:t> </a:t>
            </a:r>
            <a:r>
              <a:rPr lang="de-CH" sz="1200" b="0" i="0" kern="1200" dirty="0" err="1">
                <a:solidFill>
                  <a:schemeClr val="tx1"/>
                </a:solidFill>
                <a:effectLst/>
                <a:latin typeface="+mn-lt"/>
                <a:ea typeface="+mn-ea"/>
                <a:cs typeface="+mn-cs"/>
              </a:rPr>
              <a:t>Chobas</a:t>
            </a:r>
            <a:r>
              <a:rPr lang="de-CH" sz="1200" b="0" i="0" kern="1200" dirty="0">
                <a:solidFill>
                  <a:schemeClr val="tx1"/>
                </a:solidFill>
                <a:effectLst/>
                <a:latin typeface="+mn-lt"/>
                <a:ea typeface="+mn-ea"/>
                <a:cs typeface="+mn-cs"/>
              </a:rPr>
              <a:t> Gewinn, sie sind im Vorstand des Unternehmens vertreten und entscheiden über die Produktentwicklung, Kommunikations- und Marketingstrategie mit</a:t>
            </a:r>
            <a:r>
              <a:rPr lang="de-CH" dirty="0"/>
              <a:t>.</a:t>
            </a:r>
            <a:endParaRPr lang="de-CH" sz="1200" b="0" i="0" kern="1200" dirty="0">
              <a:solidFill>
                <a:schemeClr val="tx1"/>
              </a:solidFill>
              <a:effectLst/>
              <a:latin typeface="+mn-lt"/>
              <a:ea typeface="+mn-ea"/>
              <a:cs typeface="+mn-cs"/>
            </a:endParaRPr>
          </a:p>
          <a:p>
            <a:endParaRPr lang="de-CH" sz="1200" b="0" i="0" kern="1200" dirty="0">
              <a:solidFill>
                <a:schemeClr val="tx1"/>
              </a:solidFill>
              <a:effectLst/>
              <a:latin typeface="+mn-lt"/>
              <a:cs typeface="Calibri" panose="020F0502020204030204"/>
            </a:endParaRPr>
          </a:p>
          <a:p>
            <a:r>
              <a:rPr lang="de-CH" dirty="0"/>
              <a:t>Quelle: </a:t>
            </a:r>
            <a:r>
              <a:rPr lang="de-CH" dirty="0" smtClean="0"/>
              <a:t>[https://img.jobs.ch/www/img/organisation/profile_image_80218.jpg], </a:t>
            </a:r>
            <a:r>
              <a:rPr lang="de-CH" dirty="0"/>
              <a:t>22.10.20</a:t>
            </a:r>
          </a:p>
          <a:p>
            <a:endParaRPr lang="de-CH" dirty="0">
              <a:cs typeface="Calibri" panose="020F0502020204030204"/>
            </a:endParaRPr>
          </a:p>
        </p:txBody>
      </p:sp>
      <p:sp>
        <p:nvSpPr>
          <p:cNvPr id="4" name="Foliennummernplatzhalter 3"/>
          <p:cNvSpPr>
            <a:spLocks noGrp="1"/>
          </p:cNvSpPr>
          <p:nvPr>
            <p:ph type="sldNum" sz="quarter" idx="5"/>
          </p:nvPr>
        </p:nvSpPr>
        <p:spPr/>
        <p:txBody>
          <a:bodyPr/>
          <a:lstStyle/>
          <a:p>
            <a:fld id="{B566CAA5-4121-4E0F-992A-C63784E32351}" type="slidenum">
              <a:rPr lang="de-CH" smtClean="0"/>
              <a:t>16</a:t>
            </a:fld>
            <a:endParaRPr lang="de-CH"/>
          </a:p>
        </p:txBody>
      </p:sp>
    </p:spTree>
    <p:extLst>
      <p:ext uri="{BB962C8B-B14F-4D97-AF65-F5344CB8AC3E}">
        <p14:creationId xmlns:p14="http://schemas.microsoft.com/office/powerpoint/2010/main" val="2672506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rgbClr val="FF0000"/>
                </a:solidFill>
                <a:effectLst/>
                <a:latin typeface="+mn-lt"/>
                <a:ea typeface="+mn-ea"/>
                <a:cs typeface="+mn-cs"/>
              </a:rPr>
              <a:t>Bildquelle: BNE-</a:t>
            </a:r>
            <a:r>
              <a:rPr lang="de-CH" sz="1200" kern="1200" dirty="0" err="1" smtClean="0">
                <a:solidFill>
                  <a:srgbClr val="FF0000"/>
                </a:solidFill>
                <a:effectLst/>
                <a:latin typeface="+mn-lt"/>
                <a:ea typeface="+mn-ea"/>
                <a:cs typeface="+mn-cs"/>
              </a:rPr>
              <a:t>Kit_II_Impuls</a:t>
            </a:r>
            <a:r>
              <a:rPr lang="de-CH" sz="1200" kern="1200" dirty="0" smtClean="0">
                <a:solidFill>
                  <a:srgbClr val="FF0000"/>
                </a:solidFill>
                <a:effectLst/>
                <a:latin typeface="+mn-lt"/>
                <a:ea typeface="+mn-ea"/>
                <a:cs typeface="+mn-cs"/>
              </a:rPr>
              <a:t> 1_Schokolade, Autorin: Irene Scott</a:t>
            </a:r>
            <a:endParaRPr lang="de-CH" sz="1200" kern="1200" dirty="0" smtClean="0">
              <a:solidFill>
                <a:srgbClr val="FF0000"/>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B566CAA5-4121-4E0F-992A-C63784E32351}" type="slidenum">
              <a:rPr lang="de-CH" smtClean="0"/>
              <a:t>17</a:t>
            </a:fld>
            <a:endParaRPr lang="de-CH"/>
          </a:p>
        </p:txBody>
      </p:sp>
    </p:spTree>
    <p:extLst>
      <p:ext uri="{BB962C8B-B14F-4D97-AF65-F5344CB8AC3E}">
        <p14:creationId xmlns:p14="http://schemas.microsoft.com/office/powerpoint/2010/main" val="311634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566CAA5-4121-4E0F-992A-C63784E32351}" type="slidenum">
              <a:rPr lang="de-CH" smtClean="0"/>
              <a:t>18</a:t>
            </a:fld>
            <a:endParaRPr lang="de-CH"/>
          </a:p>
        </p:txBody>
      </p:sp>
    </p:spTree>
    <p:extLst>
      <p:ext uri="{BB962C8B-B14F-4D97-AF65-F5344CB8AC3E}">
        <p14:creationId xmlns:p14="http://schemas.microsoft.com/office/powerpoint/2010/main" val="2229935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rgbClr val="FF0000"/>
                </a:solidFill>
                <a:effectLst/>
                <a:latin typeface="+mn-lt"/>
                <a:ea typeface="+mn-ea"/>
                <a:cs typeface="+mn-cs"/>
              </a:rPr>
              <a:t>Bildquelle: BNE-</a:t>
            </a:r>
            <a:r>
              <a:rPr lang="de-CH" sz="1200" kern="1200" dirty="0" err="1" smtClean="0">
                <a:solidFill>
                  <a:srgbClr val="FF0000"/>
                </a:solidFill>
                <a:effectLst/>
                <a:latin typeface="+mn-lt"/>
                <a:ea typeface="+mn-ea"/>
                <a:cs typeface="+mn-cs"/>
              </a:rPr>
              <a:t>Kit_II_Impuls</a:t>
            </a:r>
            <a:r>
              <a:rPr lang="de-CH" sz="1200" kern="1200" dirty="0" smtClean="0">
                <a:solidFill>
                  <a:srgbClr val="FF0000"/>
                </a:solidFill>
                <a:effectLst/>
                <a:latin typeface="+mn-lt"/>
                <a:ea typeface="+mn-ea"/>
                <a:cs typeface="+mn-cs"/>
              </a:rPr>
              <a:t> 1_Schokolade, Autorin: Irene Scott</a:t>
            </a:r>
            <a:endParaRPr lang="de-CH" sz="1200" kern="1200" dirty="0" smtClean="0">
              <a:solidFill>
                <a:srgbClr val="FF0000"/>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B566CAA5-4121-4E0F-992A-C63784E32351}" type="slidenum">
              <a:rPr lang="de-CH" smtClean="0"/>
              <a:t>19</a:t>
            </a:fld>
            <a:endParaRPr lang="de-CH"/>
          </a:p>
        </p:txBody>
      </p:sp>
    </p:spTree>
    <p:extLst>
      <p:ext uri="{BB962C8B-B14F-4D97-AF65-F5344CB8AC3E}">
        <p14:creationId xmlns:p14="http://schemas.microsoft.com/office/powerpoint/2010/main" val="69706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rgbClr val="FF0000"/>
                </a:solidFill>
                <a:effectLst/>
                <a:latin typeface="+mn-lt"/>
                <a:ea typeface="+mn-ea"/>
                <a:cs typeface="+mn-cs"/>
              </a:rPr>
              <a:t>Bildquelle: BNE-</a:t>
            </a:r>
            <a:r>
              <a:rPr lang="de-CH" sz="1200" kern="1200" dirty="0" err="1" smtClean="0">
                <a:solidFill>
                  <a:srgbClr val="FF0000"/>
                </a:solidFill>
                <a:effectLst/>
                <a:latin typeface="+mn-lt"/>
                <a:ea typeface="+mn-ea"/>
                <a:cs typeface="+mn-cs"/>
              </a:rPr>
              <a:t>Kit_II_Impuls</a:t>
            </a:r>
            <a:r>
              <a:rPr lang="de-CH" sz="1200" kern="1200" dirty="0" smtClean="0">
                <a:solidFill>
                  <a:srgbClr val="FF0000"/>
                </a:solidFill>
                <a:effectLst/>
                <a:latin typeface="+mn-lt"/>
                <a:ea typeface="+mn-ea"/>
                <a:cs typeface="+mn-cs"/>
              </a:rPr>
              <a:t> 1_Schokolade, Autorin: Irene Scott</a:t>
            </a:r>
          </a:p>
          <a:p>
            <a:endParaRPr lang="de-CH" dirty="0">
              <a:solidFill>
                <a:srgbClr val="FF0000"/>
              </a:solidFill>
            </a:endParaRPr>
          </a:p>
        </p:txBody>
      </p:sp>
      <p:sp>
        <p:nvSpPr>
          <p:cNvPr id="4" name="Foliennummernplatzhalter 3"/>
          <p:cNvSpPr>
            <a:spLocks noGrp="1"/>
          </p:cNvSpPr>
          <p:nvPr>
            <p:ph type="sldNum" sz="quarter" idx="5"/>
          </p:nvPr>
        </p:nvSpPr>
        <p:spPr/>
        <p:txBody>
          <a:bodyPr/>
          <a:lstStyle/>
          <a:p>
            <a:fld id="{B566CAA5-4121-4E0F-992A-C63784E32351}" type="slidenum">
              <a:rPr lang="de-CH" smtClean="0"/>
              <a:t>2</a:t>
            </a:fld>
            <a:endParaRPr lang="de-CH"/>
          </a:p>
        </p:txBody>
      </p:sp>
    </p:spTree>
    <p:extLst>
      <p:ext uri="{BB962C8B-B14F-4D97-AF65-F5344CB8AC3E}">
        <p14:creationId xmlns:p14="http://schemas.microsoft.com/office/powerpoint/2010/main" val="2764736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Zu </a:t>
            </a:r>
            <a:r>
              <a:rPr lang="de-CH" dirty="0" smtClean="0"/>
              <a:t>Punkt 3: Teams</a:t>
            </a:r>
            <a:r>
              <a:rPr lang="de-CH" baseline="0" dirty="0" smtClean="0"/>
              <a:t> oder andere, schuleigene Plattform (wenn vorhanden). </a:t>
            </a:r>
            <a:endParaRPr lang="de-CH" dirty="0"/>
          </a:p>
        </p:txBody>
      </p:sp>
      <p:sp>
        <p:nvSpPr>
          <p:cNvPr id="4" name="Foliennummernplatzhalter 3"/>
          <p:cNvSpPr>
            <a:spLocks noGrp="1"/>
          </p:cNvSpPr>
          <p:nvPr>
            <p:ph type="sldNum" sz="quarter" idx="5"/>
          </p:nvPr>
        </p:nvSpPr>
        <p:spPr/>
        <p:txBody>
          <a:bodyPr/>
          <a:lstStyle/>
          <a:p>
            <a:fld id="{B566CAA5-4121-4E0F-992A-C63784E32351}" type="slidenum">
              <a:rPr lang="de-CH" smtClean="0"/>
              <a:t>20</a:t>
            </a:fld>
            <a:endParaRPr lang="de-CH"/>
          </a:p>
        </p:txBody>
      </p:sp>
    </p:spTree>
    <p:extLst>
      <p:ext uri="{BB962C8B-B14F-4D97-AF65-F5344CB8AC3E}">
        <p14:creationId xmlns:p14="http://schemas.microsoft.com/office/powerpoint/2010/main" val="1645101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rgbClr val="FF0000"/>
                </a:solidFill>
                <a:effectLst/>
                <a:latin typeface="+mn-lt"/>
                <a:ea typeface="+mn-ea"/>
                <a:cs typeface="+mn-cs"/>
              </a:rPr>
              <a:t>Bildquelle: BNE-</a:t>
            </a:r>
            <a:r>
              <a:rPr lang="de-CH" sz="1200" kern="1200" dirty="0" err="1" smtClean="0">
                <a:solidFill>
                  <a:srgbClr val="FF0000"/>
                </a:solidFill>
                <a:effectLst/>
                <a:latin typeface="+mn-lt"/>
                <a:ea typeface="+mn-ea"/>
                <a:cs typeface="+mn-cs"/>
              </a:rPr>
              <a:t>Kit_II_Impuls</a:t>
            </a:r>
            <a:r>
              <a:rPr lang="de-CH" sz="1200" kern="1200" dirty="0" smtClean="0">
                <a:solidFill>
                  <a:srgbClr val="FF0000"/>
                </a:solidFill>
                <a:effectLst/>
                <a:latin typeface="+mn-lt"/>
                <a:ea typeface="+mn-ea"/>
                <a:cs typeface="+mn-cs"/>
              </a:rPr>
              <a:t> 1_Schokolade, Autorin: Irene Scott</a:t>
            </a:r>
          </a:p>
          <a:p>
            <a:endParaRPr lang="en-US" dirty="0">
              <a:cs typeface="Calibri"/>
            </a:endParaRPr>
          </a:p>
        </p:txBody>
      </p:sp>
      <p:sp>
        <p:nvSpPr>
          <p:cNvPr id="4" name="Slide Number Placeholder 3"/>
          <p:cNvSpPr>
            <a:spLocks noGrp="1"/>
          </p:cNvSpPr>
          <p:nvPr>
            <p:ph type="sldNum" sz="quarter" idx="5"/>
          </p:nvPr>
        </p:nvSpPr>
        <p:spPr/>
        <p:txBody>
          <a:bodyPr/>
          <a:lstStyle/>
          <a:p>
            <a:fld id="{B566CAA5-4121-4E0F-992A-C63784E32351}" type="slidenum">
              <a:rPr lang="de-CH" smtClean="0"/>
              <a:t>21</a:t>
            </a:fld>
            <a:endParaRPr lang="de-CH"/>
          </a:p>
        </p:txBody>
      </p:sp>
    </p:spTree>
    <p:extLst>
      <p:ext uri="{BB962C8B-B14F-4D97-AF65-F5344CB8AC3E}">
        <p14:creationId xmlns:p14="http://schemas.microsoft.com/office/powerpoint/2010/main" val="248391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Schokolade – heiss geliebt – Suchtfaktor – tut der Seele gut und doch wird sie immer wieder verpönt =&gt; Ungesund, schlecht für die Figur. </a:t>
            </a:r>
          </a:p>
          <a:p>
            <a:endParaRPr lang="de-CH" dirty="0"/>
          </a:p>
          <a:p>
            <a:r>
              <a:rPr lang="de-CH" sz="1200" kern="1200" dirty="0" smtClean="0">
                <a:solidFill>
                  <a:srgbClr val="FF0000"/>
                </a:solidFill>
                <a:effectLst/>
                <a:latin typeface="+mn-lt"/>
                <a:ea typeface="+mn-ea"/>
                <a:cs typeface="+mn-cs"/>
              </a:rPr>
              <a:t>Bildquelle: BNE-</a:t>
            </a:r>
            <a:r>
              <a:rPr lang="de-CH" sz="1200" kern="1200" dirty="0" err="1" smtClean="0">
                <a:solidFill>
                  <a:srgbClr val="FF0000"/>
                </a:solidFill>
                <a:effectLst/>
                <a:latin typeface="+mn-lt"/>
                <a:ea typeface="+mn-ea"/>
                <a:cs typeface="+mn-cs"/>
              </a:rPr>
              <a:t>Kit_II_Impuls</a:t>
            </a:r>
            <a:r>
              <a:rPr lang="de-CH" sz="1200" kern="1200" dirty="0" smtClean="0">
                <a:solidFill>
                  <a:srgbClr val="FF0000"/>
                </a:solidFill>
                <a:effectLst/>
                <a:latin typeface="+mn-lt"/>
                <a:ea typeface="+mn-ea"/>
                <a:cs typeface="+mn-cs"/>
              </a:rPr>
              <a:t> 1_Schokolade, Autorin: Irene Scott</a:t>
            </a:r>
            <a:endParaRPr lang="de-CH" dirty="0"/>
          </a:p>
          <a:p>
            <a:endParaRPr lang="de-CH" dirty="0"/>
          </a:p>
        </p:txBody>
      </p:sp>
      <p:sp>
        <p:nvSpPr>
          <p:cNvPr id="4" name="Foliennummernplatzhalter 3"/>
          <p:cNvSpPr>
            <a:spLocks noGrp="1"/>
          </p:cNvSpPr>
          <p:nvPr>
            <p:ph type="sldNum" sz="quarter" idx="10"/>
          </p:nvPr>
        </p:nvSpPr>
        <p:spPr/>
        <p:txBody>
          <a:bodyPr/>
          <a:lstStyle/>
          <a:p>
            <a:fld id="{6DE850F2-6640-4CE0-A238-D2E3C4EC0952}" type="slidenum">
              <a:rPr lang="de-CH" smtClean="0"/>
              <a:t>3</a:t>
            </a:fld>
            <a:endParaRPr lang="de-CH"/>
          </a:p>
        </p:txBody>
      </p:sp>
    </p:spTree>
    <p:extLst>
      <p:ext uri="{BB962C8B-B14F-4D97-AF65-F5344CB8AC3E}">
        <p14:creationId xmlns:p14="http://schemas.microsoft.com/office/powerpoint/2010/main" val="320459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t>Leute lieben Schokolade; allen voran die Belgier (5,9 kg Kakao essen die Belgier statistisch gesehen). Die Schweiz liegt mit 5,7 kg Kakao pro Person auf dem zweiten Platz. Laut </a:t>
            </a:r>
            <a:r>
              <a:rPr lang="de-CH" sz="1300" dirty="0" err="1"/>
              <a:t>Chocosuisse</a:t>
            </a:r>
            <a:r>
              <a:rPr lang="de-CH" sz="1300" dirty="0"/>
              <a:t>, der Branchenorganisation der Schweizer Schokoladenindustrie, ass jeder Schweizer im Schnitt 10,4 kg Schokolade pro Jahr (Zahl 2019</a:t>
            </a:r>
            <a:r>
              <a:rPr lang="de-CH" sz="1300" dirty="0" smtClean="0"/>
              <a:t>).</a:t>
            </a:r>
            <a:endParaRPr lang="de-CH" sz="1300" dirty="0"/>
          </a:p>
        </p:txBody>
      </p:sp>
      <p:sp>
        <p:nvSpPr>
          <p:cNvPr id="4" name="Foliennummernplatzhalter 3"/>
          <p:cNvSpPr>
            <a:spLocks noGrp="1"/>
          </p:cNvSpPr>
          <p:nvPr>
            <p:ph type="sldNum" sz="quarter" idx="10"/>
          </p:nvPr>
        </p:nvSpPr>
        <p:spPr/>
        <p:txBody>
          <a:bodyPr/>
          <a:lstStyle/>
          <a:p>
            <a:fld id="{6DE850F2-6640-4CE0-A238-D2E3C4EC0952}" type="slidenum">
              <a:rPr lang="de-CH" smtClean="0"/>
              <a:t>4</a:t>
            </a:fld>
            <a:endParaRPr lang="de-CH"/>
          </a:p>
        </p:txBody>
      </p:sp>
    </p:spTree>
    <p:extLst>
      <p:ext uri="{BB962C8B-B14F-4D97-AF65-F5344CB8AC3E}">
        <p14:creationId xmlns:p14="http://schemas.microsoft.com/office/powerpoint/2010/main" val="7807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Schokolade wird aus Kakao hergestellt</a:t>
            </a:r>
          </a:p>
          <a:p>
            <a:endParaRPr lang="de-CH" dirty="0"/>
          </a:p>
          <a:p>
            <a:r>
              <a:rPr lang="de-CH" sz="1300" dirty="0"/>
              <a:t>Kakaopflanze braucht ein tropisches Klima, um gut wachsen zu können.</a:t>
            </a:r>
            <a:r>
              <a:rPr lang="de-CH" sz="1200" b="0" i="0" u="none" strike="noStrike" kern="1200" dirty="0">
                <a:solidFill>
                  <a:schemeClr val="tx1"/>
                </a:solidFill>
                <a:effectLst/>
                <a:latin typeface="+mn-lt"/>
                <a:ea typeface="+mn-ea"/>
                <a:cs typeface="+mn-cs"/>
              </a:rPr>
              <a:t> Sie benötigt eine hohe Luftfeuchtigkeit und viel Regen bei möglichst konstant hohen Temperaturen zwischen 25 </a:t>
            </a:r>
            <a:r>
              <a:rPr lang="de-CH" sz="1200" b="0" i="0" u="none" strike="noStrike" kern="1200" dirty="0" smtClean="0">
                <a:solidFill>
                  <a:schemeClr val="tx1"/>
                </a:solidFill>
                <a:effectLst/>
                <a:latin typeface="+mn-lt"/>
                <a:ea typeface="+mn-ea"/>
                <a:cs typeface="+mn-cs"/>
              </a:rPr>
              <a:t>- 30°Celsius</a:t>
            </a:r>
            <a:r>
              <a:rPr lang="de-CH" sz="1200" b="0" i="0" u="none" strike="noStrike" kern="1200" dirty="0">
                <a:solidFill>
                  <a:schemeClr val="tx1"/>
                </a:solidFill>
                <a:effectLst/>
                <a:latin typeface="+mn-lt"/>
                <a:ea typeface="+mn-ea"/>
                <a:cs typeface="+mn-cs"/>
              </a:rPr>
              <a:t>. Zudem ist der Kakaobaum ein Schattenbaum und benötigt schattenspendende größere Bäume um sich herum.</a:t>
            </a:r>
            <a:r>
              <a:rPr lang="de-CH" sz="1300" dirty="0"/>
              <a:t>. Daher kann Kakao nur in wenigen Regionen weltweit rund um den Äquator angebaut werden. Heutzutage findet 70 Prozent der globalen Kakaoproduktion in Westafrika statt. Dort sind die Elfenbeinküste und Ghana Hauptanbauländer. Nur 15 Prozent der weltweiten Kakaoernte stammt aus Mittel- und Südamerika, den Ursprungsregionen des Kakaos.</a:t>
            </a:r>
          </a:p>
          <a:p>
            <a:endParaRPr lang="de-CH" sz="1300" dirty="0"/>
          </a:p>
          <a:p>
            <a:r>
              <a:rPr lang="de-CH" sz="1200" kern="1200" dirty="0" smtClean="0">
                <a:solidFill>
                  <a:srgbClr val="FF0000"/>
                </a:solidFill>
                <a:effectLst/>
                <a:latin typeface="+mn-lt"/>
                <a:ea typeface="+mn-ea"/>
                <a:cs typeface="+mn-cs"/>
              </a:rPr>
              <a:t>Bildquelle: BNE-</a:t>
            </a:r>
            <a:r>
              <a:rPr lang="de-CH" sz="1200" kern="1200" dirty="0" err="1" smtClean="0">
                <a:solidFill>
                  <a:srgbClr val="FF0000"/>
                </a:solidFill>
                <a:effectLst/>
                <a:latin typeface="+mn-lt"/>
                <a:ea typeface="+mn-ea"/>
                <a:cs typeface="+mn-cs"/>
              </a:rPr>
              <a:t>Kit_II_Impuls</a:t>
            </a:r>
            <a:r>
              <a:rPr lang="de-CH" sz="1200" kern="1200" dirty="0" smtClean="0">
                <a:solidFill>
                  <a:srgbClr val="FF0000"/>
                </a:solidFill>
                <a:effectLst/>
                <a:latin typeface="+mn-lt"/>
                <a:ea typeface="+mn-ea"/>
                <a:cs typeface="+mn-cs"/>
              </a:rPr>
              <a:t> 1_Schokolade, Autorin: Irene Scott</a:t>
            </a:r>
          </a:p>
          <a:p>
            <a:endParaRPr lang="de-CH" dirty="0"/>
          </a:p>
        </p:txBody>
      </p:sp>
      <p:sp>
        <p:nvSpPr>
          <p:cNvPr id="4" name="Foliennummernplatzhalter 3"/>
          <p:cNvSpPr>
            <a:spLocks noGrp="1"/>
          </p:cNvSpPr>
          <p:nvPr>
            <p:ph type="sldNum" sz="quarter" idx="10"/>
          </p:nvPr>
        </p:nvSpPr>
        <p:spPr/>
        <p:txBody>
          <a:bodyPr/>
          <a:lstStyle/>
          <a:p>
            <a:fld id="{6DE850F2-6640-4CE0-A238-D2E3C4EC0952}" type="slidenum">
              <a:rPr lang="de-CH" smtClean="0"/>
              <a:t>5</a:t>
            </a:fld>
            <a:endParaRPr lang="de-CH"/>
          </a:p>
        </p:txBody>
      </p:sp>
    </p:spTree>
    <p:extLst>
      <p:ext uri="{BB962C8B-B14F-4D97-AF65-F5344CB8AC3E}">
        <p14:creationId xmlns:p14="http://schemas.microsoft.com/office/powerpoint/2010/main" val="145218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t>Weltweit gibt es 5,5 Millionen </a:t>
            </a:r>
            <a:r>
              <a:rPr lang="de-CH" sz="1300" dirty="0" smtClean="0"/>
              <a:t>Kakaobauer/</a:t>
            </a:r>
            <a:r>
              <a:rPr lang="de-CH" sz="1300" dirty="0" err="1" smtClean="0"/>
              <a:t>bäuerinnen</a:t>
            </a:r>
            <a:r>
              <a:rPr lang="de-CH" sz="1300" dirty="0" smtClean="0"/>
              <a:t>. </a:t>
            </a:r>
            <a:r>
              <a:rPr lang="de-CH" sz="1300" dirty="0"/>
              <a:t>Der grösste Teil davon sind Kleinbauer. Diese bauen den Kakao auf kleinen Parzellen von </a:t>
            </a:r>
            <a:r>
              <a:rPr lang="de-CH" sz="1300" dirty="0" smtClean="0"/>
              <a:t>zwei</a:t>
            </a:r>
            <a:r>
              <a:rPr lang="de-CH" sz="1300" baseline="0" dirty="0" smtClean="0"/>
              <a:t> - fünf</a:t>
            </a:r>
            <a:r>
              <a:rPr lang="de-CH" sz="1300" dirty="0" smtClean="0"/>
              <a:t> </a:t>
            </a:r>
            <a:r>
              <a:rPr lang="de-CH" sz="1300" dirty="0"/>
              <a:t>Hektar an (zum Vergleich 1 grosses Fussballfeld ist ca. 1 Hektar gros), das macht 90% des Kakaoanbaus aus. Laut makechocolatfair.com leben bis zu 14 Millionen Arbeiter und deren Familien vom Kakaoanbau.</a:t>
            </a:r>
          </a:p>
          <a:p>
            <a:endParaRPr lang="de-CH" sz="1300" dirty="0"/>
          </a:p>
          <a:p>
            <a:r>
              <a:rPr lang="de-CH" sz="1400" kern="1200" dirty="0" smtClean="0">
                <a:solidFill>
                  <a:srgbClr val="FF0000"/>
                </a:solidFill>
                <a:effectLst/>
                <a:latin typeface="+mn-lt"/>
                <a:ea typeface="+mn-ea"/>
                <a:cs typeface="+mn-cs"/>
              </a:rPr>
              <a:t>Bildquelle: BNE-</a:t>
            </a:r>
            <a:r>
              <a:rPr lang="de-CH" sz="1400" kern="1200" dirty="0" err="1" smtClean="0">
                <a:solidFill>
                  <a:srgbClr val="FF0000"/>
                </a:solidFill>
                <a:effectLst/>
                <a:latin typeface="+mn-lt"/>
                <a:ea typeface="+mn-ea"/>
                <a:cs typeface="+mn-cs"/>
              </a:rPr>
              <a:t>Kit_II_Impuls</a:t>
            </a:r>
            <a:r>
              <a:rPr lang="de-CH" sz="1400" kern="1200" dirty="0" smtClean="0">
                <a:solidFill>
                  <a:srgbClr val="FF0000"/>
                </a:solidFill>
                <a:effectLst/>
                <a:latin typeface="+mn-lt"/>
                <a:ea typeface="+mn-ea"/>
                <a:cs typeface="+mn-cs"/>
              </a:rPr>
              <a:t> 1_Schokolade, Autorin: Irene Scott</a:t>
            </a:r>
            <a:endParaRPr lang="de-CH" sz="1400" kern="1200" dirty="0" smtClean="0">
              <a:solidFill>
                <a:srgbClr val="FF0000"/>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6DE850F2-6640-4CE0-A238-D2E3C4EC0952}" type="slidenum">
              <a:rPr lang="de-CH" smtClean="0"/>
              <a:t>6</a:t>
            </a:fld>
            <a:endParaRPr lang="de-CH"/>
          </a:p>
        </p:txBody>
      </p:sp>
    </p:spTree>
    <p:extLst>
      <p:ext uri="{BB962C8B-B14F-4D97-AF65-F5344CB8AC3E}">
        <p14:creationId xmlns:p14="http://schemas.microsoft.com/office/powerpoint/2010/main" val="34553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dirty="0"/>
              <a:t>Die Bäume tragen über das ganze Jahr Früchte. </a:t>
            </a:r>
            <a:r>
              <a:rPr lang="de-CH" sz="1200" b="0" i="0" u="none" strike="noStrike" kern="1200" dirty="0">
                <a:solidFill>
                  <a:schemeClr val="tx1"/>
                </a:solidFill>
                <a:effectLst/>
                <a:latin typeface="+mn-lt"/>
                <a:ea typeface="+mn-ea"/>
                <a:cs typeface="+mn-cs"/>
              </a:rPr>
              <a:t>Es gibt - je nach Anbauland - eine Haupt- sowie eine Nebenerntezeit, in der die Kakaofrüchte in unterschiedlichem Rhythmus reifen. Schauen wir uns doch an, wie Kakao geerntet wird. </a:t>
            </a:r>
          </a:p>
          <a:p>
            <a:pPr marL="0" indent="0">
              <a:buFont typeface="Arial" panose="020B0604020202020204" pitchFamily="34" charset="0"/>
              <a:buNone/>
            </a:pPr>
            <a:r>
              <a:rPr lang="de-CH" sz="1200" b="0" i="0" u="none" strike="noStrike" kern="1200" dirty="0">
                <a:solidFill>
                  <a:schemeClr val="tx1"/>
                </a:solidFill>
                <a:effectLst/>
                <a:latin typeface="+mn-lt"/>
                <a:ea typeface="+mn-ea"/>
                <a:cs typeface="+mn-cs"/>
              </a:rPr>
              <a:t>INFOS ZUM FILM:</a:t>
            </a:r>
          </a:p>
          <a:p>
            <a:pPr marL="171450" indent="-171450">
              <a:buFont typeface="Arial" panose="020B0604020202020204" pitchFamily="34" charset="0"/>
              <a:buChar char="•"/>
            </a:pPr>
            <a:r>
              <a:rPr lang="de-CH" sz="1200" b="0" i="0" u="none" strike="noStrike" kern="1200" dirty="0">
                <a:solidFill>
                  <a:schemeClr val="tx1"/>
                </a:solidFill>
                <a:effectLst/>
                <a:latin typeface="+mn-lt"/>
                <a:ea typeface="+mn-ea"/>
                <a:cs typeface="+mn-cs"/>
              </a:rPr>
              <a:t>Sobald die Früchte des Kakaobaumes sich gelb färben, schlägt der Erntehelfer sie mit der Machete oder einem Pflückmesser vom Stamm herunter. </a:t>
            </a:r>
          </a:p>
          <a:p>
            <a:pPr marL="171450" indent="-171450">
              <a:buFont typeface="Arial" panose="020B0604020202020204" pitchFamily="34" charset="0"/>
              <a:buChar char="•"/>
            </a:pPr>
            <a:r>
              <a:rPr lang="de-CH" sz="1200" b="0" i="0" u="none" strike="noStrike" kern="1200" dirty="0">
                <a:solidFill>
                  <a:schemeClr val="tx1"/>
                </a:solidFill>
                <a:effectLst/>
                <a:latin typeface="+mn-lt"/>
                <a:ea typeface="+mn-ea"/>
                <a:cs typeface="+mn-cs"/>
              </a:rPr>
              <a:t>Die Kakaofrüchte reifen am Boden liegend ein paar Tage nach, werden dann geteilt und die Kakaobohnen mitsamt der weißen Fruchtpulpa herausgelöst und in geeignete Fermentationsbehälter - häufig große Holzkisten, manchmal auch Fässer - gegeben. </a:t>
            </a:r>
          </a:p>
          <a:p>
            <a:pPr marL="171450" indent="-171450">
              <a:buFont typeface="Arial" panose="020B0604020202020204" pitchFamily="34" charset="0"/>
              <a:buChar char="•"/>
            </a:pPr>
            <a:r>
              <a:rPr lang="de-CH" sz="1200" b="0" i="0" u="none" strike="noStrike" kern="1200" dirty="0">
                <a:solidFill>
                  <a:schemeClr val="tx1"/>
                </a:solidFill>
                <a:effectLst/>
                <a:latin typeface="+mn-lt"/>
                <a:ea typeface="+mn-ea"/>
                <a:cs typeface="+mn-cs"/>
              </a:rPr>
              <a:t>Nach alter Verarbeitungstradition bedecken die Kakaobauern diese Bohnen-Pulpa-Masse mit Bananenblättern. Es beginnt die Fermentation: Nach fünf bis sieben Tagen hat sich das Fruchtfleisch von den Kakaobohnen gelöst und zersetzt. </a:t>
            </a:r>
          </a:p>
          <a:p>
            <a:pPr marL="171450" indent="-171450">
              <a:buFont typeface="Arial" panose="020B0604020202020204" pitchFamily="34" charset="0"/>
              <a:buChar char="•"/>
            </a:pPr>
            <a:r>
              <a:rPr lang="de-CH" sz="1200" b="0" i="0" u="none" strike="noStrike" kern="1200" dirty="0">
                <a:solidFill>
                  <a:schemeClr val="tx1"/>
                </a:solidFill>
                <a:effectLst/>
                <a:latin typeface="+mn-lt"/>
                <a:ea typeface="+mn-ea"/>
                <a:cs typeface="+mn-cs"/>
              </a:rPr>
              <a:t>Die Kakaobohnen haben jetzt eine leicht purpurrote Färbung und es bilden sich bereits erste Kakao-Voraromen. Diese entwickeln sich bei der anschließenden sorgfältigen Trockenphase weiter.</a:t>
            </a:r>
          </a:p>
          <a:p>
            <a:pPr marL="171450" indent="-171450">
              <a:buFont typeface="Arial" panose="020B0604020202020204" pitchFamily="34" charset="0"/>
              <a:buChar char="•"/>
            </a:pPr>
            <a:r>
              <a:rPr lang="de-CH" sz="1200" b="0" i="0" u="none" strike="noStrike" kern="1200" dirty="0">
                <a:solidFill>
                  <a:schemeClr val="tx1"/>
                </a:solidFill>
                <a:effectLst/>
                <a:latin typeface="+mn-lt"/>
                <a:ea typeface="+mn-ea"/>
                <a:cs typeface="+mn-cs"/>
              </a:rPr>
              <a:t>In klassischer Art und Weise werden die Bohnen zum Trocknen etwa sechs Tage in die Sonne gelegt, müssen dabei allerdings vor Regen geschützt werden. </a:t>
            </a:r>
          </a:p>
          <a:p>
            <a:pPr marL="171450" indent="-171450">
              <a:buFont typeface="Arial" panose="020B0604020202020204" pitchFamily="34" charset="0"/>
              <a:buChar char="•"/>
            </a:pPr>
            <a:r>
              <a:rPr lang="de-CH" sz="1200" b="0" i="0" u="none" strike="noStrike" kern="1200" dirty="0">
                <a:solidFill>
                  <a:schemeClr val="tx1"/>
                </a:solidFill>
                <a:effectLst/>
                <a:latin typeface="+mn-lt"/>
                <a:ea typeface="+mn-ea"/>
                <a:cs typeface="+mn-cs"/>
              </a:rPr>
              <a:t>Mit einer Restfeuchte (Wasser) von etwa 6 bis 8 Prozent wandern die Kakaobohnen zur Sammelstelle und ihre Qualität wird geprüft. Nur wenige der braunen Samen werden direkt im Anbauland verarbeitet. Die meisten Kakaobohnen treten als Rohstoff eine weite Reise zu den verarbeitenden Betrieben in Europa, Nordamerika oder Asien an. =&gt; Es beginnt die Verarbeitung der Kakaobohnen.</a:t>
            </a:r>
          </a:p>
          <a:p>
            <a:pPr marL="171450" indent="-171450">
              <a:buFont typeface="Arial" panose="020B0604020202020204" pitchFamily="34" charset="0"/>
              <a:buChar char="•"/>
            </a:pPr>
            <a:endParaRPr lang="de-CH"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200" dirty="0">
                <a:hlinkClick r:id="rId3"/>
              </a:rPr>
              <a:t>https://youtu.be/Tr7All4fiKI</a:t>
            </a:r>
            <a:endParaRPr lang="de-CH" dirty="0"/>
          </a:p>
          <a:p>
            <a:pPr marL="0" indent="0">
              <a:buFont typeface="Arial" panose="020B0604020202020204" pitchFamily="34" charset="0"/>
              <a:buNone/>
            </a:pPr>
            <a:r>
              <a:rPr lang="de-CH" dirty="0"/>
              <a:t>(https://praxistipps.chip.de/herstellung-von-kakao-anbau-und-produktionsweg_114164)</a:t>
            </a:r>
          </a:p>
          <a:p>
            <a:pPr marL="0" indent="0">
              <a:buFont typeface="Arial" panose="020B0604020202020204" pitchFamily="34" charset="0"/>
              <a:buNone/>
            </a:pPr>
            <a:endParaRPr lang="de-CH" dirty="0"/>
          </a:p>
        </p:txBody>
      </p:sp>
      <p:sp>
        <p:nvSpPr>
          <p:cNvPr id="4" name="Foliennummernplatzhalter 3"/>
          <p:cNvSpPr>
            <a:spLocks noGrp="1"/>
          </p:cNvSpPr>
          <p:nvPr>
            <p:ph type="sldNum" sz="quarter" idx="5"/>
          </p:nvPr>
        </p:nvSpPr>
        <p:spPr/>
        <p:txBody>
          <a:bodyPr/>
          <a:lstStyle/>
          <a:p>
            <a:fld id="{B566CAA5-4121-4E0F-992A-C63784E32351}" type="slidenum">
              <a:rPr lang="de-CH" smtClean="0"/>
              <a:t>7</a:t>
            </a:fld>
            <a:endParaRPr lang="de-CH"/>
          </a:p>
        </p:txBody>
      </p:sp>
    </p:spTree>
    <p:extLst>
      <p:ext uri="{BB962C8B-B14F-4D97-AF65-F5344CB8AC3E}">
        <p14:creationId xmlns:p14="http://schemas.microsoft.com/office/powerpoint/2010/main" val="80332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rgbClr val="FF0000"/>
                </a:solidFill>
                <a:effectLst/>
                <a:latin typeface="+mn-lt"/>
                <a:ea typeface="+mn-ea"/>
                <a:cs typeface="+mn-cs"/>
              </a:rPr>
              <a:t>Bildquelle: BNE-</a:t>
            </a:r>
            <a:r>
              <a:rPr lang="de-CH" sz="1200" kern="1200" dirty="0" err="1" smtClean="0">
                <a:solidFill>
                  <a:srgbClr val="FF0000"/>
                </a:solidFill>
                <a:effectLst/>
                <a:latin typeface="+mn-lt"/>
                <a:ea typeface="+mn-ea"/>
                <a:cs typeface="+mn-cs"/>
              </a:rPr>
              <a:t>Kit_II_Impuls</a:t>
            </a:r>
            <a:r>
              <a:rPr lang="de-CH" sz="1200" kern="1200" dirty="0" smtClean="0">
                <a:solidFill>
                  <a:srgbClr val="FF0000"/>
                </a:solidFill>
                <a:effectLst/>
                <a:latin typeface="+mn-lt"/>
                <a:ea typeface="+mn-ea"/>
                <a:cs typeface="+mn-cs"/>
              </a:rPr>
              <a:t> 1_Schokolade, Autorin: Irene Scott</a:t>
            </a:r>
          </a:p>
          <a:p>
            <a:endParaRPr lang="de-CH" dirty="0"/>
          </a:p>
        </p:txBody>
      </p:sp>
      <p:sp>
        <p:nvSpPr>
          <p:cNvPr id="4" name="Foliennummernplatzhalter 3"/>
          <p:cNvSpPr>
            <a:spLocks noGrp="1"/>
          </p:cNvSpPr>
          <p:nvPr>
            <p:ph type="sldNum" sz="quarter" idx="5"/>
          </p:nvPr>
        </p:nvSpPr>
        <p:spPr/>
        <p:txBody>
          <a:bodyPr/>
          <a:lstStyle/>
          <a:p>
            <a:fld id="{B566CAA5-4121-4E0F-992A-C63784E32351}" type="slidenum">
              <a:rPr lang="de-CH" smtClean="0"/>
              <a:t>8</a:t>
            </a:fld>
            <a:endParaRPr lang="de-CH"/>
          </a:p>
        </p:txBody>
      </p:sp>
    </p:spTree>
    <p:extLst>
      <p:ext uri="{BB962C8B-B14F-4D97-AF65-F5344CB8AC3E}">
        <p14:creationId xmlns:p14="http://schemas.microsoft.com/office/powerpoint/2010/main" val="298930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Zum</a:t>
            </a:r>
            <a:r>
              <a:rPr lang="en-US" dirty="0">
                <a:cs typeface="Calibri"/>
              </a:rPr>
              <a:t> </a:t>
            </a:r>
            <a:r>
              <a:rPr lang="en-US" dirty="0" err="1">
                <a:cs typeface="Calibri"/>
              </a:rPr>
              <a:t>Begriff</a:t>
            </a:r>
            <a:r>
              <a:rPr lang="en-US" dirty="0">
                <a:cs typeface="Calibri"/>
              </a:rPr>
              <a:t> </a:t>
            </a:r>
            <a:r>
              <a:rPr lang="en-US" dirty="0" err="1">
                <a:cs typeface="Calibri"/>
              </a:rPr>
              <a:t>Wertschöpfungskette</a:t>
            </a:r>
            <a:r>
              <a:rPr lang="en-US" dirty="0">
                <a:cs typeface="Calibri"/>
              </a:rPr>
              <a:t>:</a:t>
            </a:r>
            <a:endParaRPr lang="en-US" dirty="0"/>
          </a:p>
          <a:p>
            <a:r>
              <a:rPr lang="en-US" dirty="0" err="1"/>
              <a:t>Ursprünglich</a:t>
            </a:r>
            <a:r>
              <a:rPr lang="en-US" dirty="0"/>
              <a:t> </a:t>
            </a:r>
            <a:r>
              <a:rPr lang="en-US" dirty="0" err="1"/>
              <a:t>wurde</a:t>
            </a:r>
            <a:r>
              <a:rPr lang="en-US" dirty="0"/>
              <a:t> der </a:t>
            </a:r>
            <a:r>
              <a:rPr lang="en-US" dirty="0" err="1"/>
              <a:t>Begriff</a:t>
            </a:r>
            <a:r>
              <a:rPr lang="en-US" dirty="0"/>
              <a:t> </a:t>
            </a:r>
            <a:r>
              <a:rPr lang="en-US" dirty="0" err="1"/>
              <a:t>Wertschöpfungskette</a:t>
            </a:r>
            <a:r>
              <a:rPr lang="en-US" dirty="0"/>
              <a:t> </a:t>
            </a:r>
            <a:r>
              <a:rPr lang="en-US" dirty="0" err="1"/>
              <a:t>angewendet</a:t>
            </a:r>
            <a:r>
              <a:rPr lang="en-US" dirty="0"/>
              <a:t>, um die </a:t>
            </a:r>
            <a:r>
              <a:rPr lang="en-US" dirty="0" err="1"/>
              <a:t>Abläufe</a:t>
            </a:r>
            <a:r>
              <a:rPr lang="en-US" dirty="0"/>
              <a:t> der </a:t>
            </a:r>
            <a:r>
              <a:rPr lang="en-US" dirty="0" err="1"/>
              <a:t>Beschaffung</a:t>
            </a:r>
            <a:r>
              <a:rPr lang="en-US" dirty="0"/>
              <a:t> und Pro-</a:t>
            </a:r>
            <a:r>
              <a:rPr lang="en-US" dirty="0" err="1"/>
              <a:t>duktion</a:t>
            </a:r>
            <a:r>
              <a:rPr lang="en-US" dirty="0"/>
              <a:t> </a:t>
            </a:r>
            <a:r>
              <a:rPr lang="en-US" dirty="0" err="1"/>
              <a:t>innerhalb</a:t>
            </a:r>
            <a:r>
              <a:rPr lang="en-US" dirty="0"/>
              <a:t> von </a:t>
            </a:r>
            <a:r>
              <a:rPr lang="en-US" dirty="0" err="1"/>
              <a:t>Unternehmen</a:t>
            </a:r>
            <a:r>
              <a:rPr lang="en-US" dirty="0"/>
              <a:t> </a:t>
            </a:r>
            <a:r>
              <a:rPr lang="en-US" dirty="0" err="1"/>
              <a:t>zu</a:t>
            </a:r>
            <a:r>
              <a:rPr lang="en-US" dirty="0"/>
              <a:t> </a:t>
            </a:r>
            <a:r>
              <a:rPr lang="en-US" dirty="0" err="1"/>
              <a:t>beschreiben</a:t>
            </a:r>
            <a:r>
              <a:rPr lang="en-US" dirty="0"/>
              <a:t>. </a:t>
            </a:r>
            <a:r>
              <a:rPr lang="en-US" dirty="0" err="1"/>
              <a:t>Mittlerweile</a:t>
            </a:r>
            <a:r>
              <a:rPr lang="en-US" dirty="0"/>
              <a:t> </a:t>
            </a:r>
            <a:r>
              <a:rPr lang="en-US" dirty="0" err="1"/>
              <a:t>wird</a:t>
            </a:r>
            <a:r>
              <a:rPr lang="en-US" dirty="0"/>
              <a:t> die </a:t>
            </a:r>
            <a:r>
              <a:rPr lang="en-US" dirty="0" err="1"/>
              <a:t>Bezeichnung</a:t>
            </a:r>
            <a:r>
              <a:rPr lang="en-US" dirty="0"/>
              <a:t> </a:t>
            </a:r>
            <a:r>
              <a:rPr lang="en-US" dirty="0" err="1"/>
              <a:t>auch</a:t>
            </a:r>
            <a:r>
              <a:rPr lang="en-US" dirty="0"/>
              <a:t> </a:t>
            </a:r>
            <a:r>
              <a:rPr lang="en-US" dirty="0" err="1"/>
              <a:t>verwendet</a:t>
            </a:r>
            <a:r>
              <a:rPr lang="en-US" dirty="0"/>
              <a:t>, um die </a:t>
            </a:r>
            <a:r>
              <a:rPr lang="en-US" dirty="0" err="1"/>
              <a:t>gesamte</a:t>
            </a:r>
            <a:r>
              <a:rPr lang="en-US" dirty="0"/>
              <a:t> </a:t>
            </a:r>
            <a:r>
              <a:rPr lang="en-US" dirty="0" err="1"/>
              <a:t>Produktionskette</a:t>
            </a:r>
            <a:r>
              <a:rPr lang="en-US" dirty="0"/>
              <a:t> </a:t>
            </a:r>
            <a:r>
              <a:rPr lang="en-US" dirty="0" err="1"/>
              <a:t>vom</a:t>
            </a:r>
            <a:r>
              <a:rPr lang="en-US" dirty="0"/>
              <a:t> </a:t>
            </a:r>
            <a:r>
              <a:rPr lang="en-US" dirty="0" err="1"/>
              <a:t>Anbau</a:t>
            </a:r>
            <a:r>
              <a:rPr lang="en-US" dirty="0"/>
              <a:t> </a:t>
            </a:r>
            <a:r>
              <a:rPr lang="en-US" dirty="0" err="1"/>
              <a:t>oder</a:t>
            </a:r>
            <a:r>
              <a:rPr lang="en-US" dirty="0"/>
              <a:t> </a:t>
            </a:r>
            <a:r>
              <a:rPr lang="en-US" dirty="0" err="1"/>
              <a:t>Abbau</a:t>
            </a:r>
            <a:r>
              <a:rPr lang="en-US" dirty="0"/>
              <a:t> </a:t>
            </a:r>
            <a:r>
              <a:rPr lang="en-US" dirty="0" err="1"/>
              <a:t>eines</a:t>
            </a:r>
            <a:r>
              <a:rPr lang="en-US" dirty="0"/>
              <a:t> </a:t>
            </a:r>
            <a:r>
              <a:rPr lang="en-US" dirty="0" err="1"/>
              <a:t>Rohstoffes</a:t>
            </a:r>
            <a:r>
              <a:rPr lang="en-US" dirty="0"/>
              <a:t>, die </a:t>
            </a:r>
            <a:r>
              <a:rPr lang="en-US" dirty="0" err="1"/>
              <a:t>Weiterverarbeitung</a:t>
            </a:r>
            <a:r>
              <a:rPr lang="en-US" dirty="0"/>
              <a:t>, den Handel und die </a:t>
            </a:r>
            <a:r>
              <a:rPr lang="en-US" dirty="0" err="1"/>
              <a:t>Kundinnen</a:t>
            </a:r>
            <a:r>
              <a:rPr lang="en-US" dirty="0"/>
              <a:t> und </a:t>
            </a:r>
            <a:r>
              <a:rPr lang="en-US" dirty="0" err="1"/>
              <a:t>Kunden</a:t>
            </a:r>
            <a:r>
              <a:rPr lang="en-US" dirty="0"/>
              <a:t> </a:t>
            </a:r>
            <a:r>
              <a:rPr lang="en-US" dirty="0" err="1"/>
              <a:t>bis</a:t>
            </a:r>
            <a:r>
              <a:rPr lang="en-US" dirty="0"/>
              <a:t> </a:t>
            </a:r>
            <a:r>
              <a:rPr lang="en-US" dirty="0" err="1"/>
              <a:t>hin</a:t>
            </a:r>
            <a:r>
              <a:rPr lang="en-US" dirty="0"/>
              <a:t> </a:t>
            </a:r>
            <a:r>
              <a:rPr lang="en-US" dirty="0" err="1"/>
              <a:t>zur</a:t>
            </a:r>
            <a:r>
              <a:rPr lang="en-US" dirty="0"/>
              <a:t> Ent-</a:t>
            </a:r>
            <a:r>
              <a:rPr lang="en-US" dirty="0" err="1"/>
              <a:t>sorgung</a:t>
            </a:r>
            <a:r>
              <a:rPr lang="en-US" dirty="0"/>
              <a:t> </a:t>
            </a:r>
            <a:r>
              <a:rPr lang="en-US" dirty="0" err="1"/>
              <a:t>zu</a:t>
            </a:r>
            <a:r>
              <a:rPr lang="en-US" dirty="0"/>
              <a:t> </a:t>
            </a:r>
            <a:r>
              <a:rPr lang="en-US" dirty="0" err="1"/>
              <a:t>erfassen.Die</a:t>
            </a:r>
            <a:r>
              <a:rPr lang="en-US" dirty="0"/>
              <a:t> </a:t>
            </a:r>
            <a:r>
              <a:rPr lang="en-US" dirty="0" err="1"/>
              <a:t>genaue</a:t>
            </a:r>
            <a:r>
              <a:rPr lang="en-US" dirty="0"/>
              <a:t> </a:t>
            </a:r>
            <a:r>
              <a:rPr lang="en-US" dirty="0" err="1"/>
              <a:t>Betrachtung</a:t>
            </a:r>
            <a:r>
              <a:rPr lang="en-US" dirty="0"/>
              <a:t> der </a:t>
            </a:r>
            <a:r>
              <a:rPr lang="en-US" dirty="0" err="1"/>
              <a:t>Wertschöpfungskette</a:t>
            </a:r>
            <a:r>
              <a:rPr lang="en-US" dirty="0"/>
              <a:t> </a:t>
            </a:r>
            <a:r>
              <a:rPr lang="en-US" dirty="0" err="1"/>
              <a:t>sollte</a:t>
            </a:r>
            <a:r>
              <a:rPr lang="en-US" dirty="0"/>
              <a:t> </a:t>
            </a:r>
            <a:r>
              <a:rPr lang="en-US" dirty="0" err="1"/>
              <a:t>ursprünglich</a:t>
            </a:r>
            <a:r>
              <a:rPr lang="en-US" dirty="0"/>
              <a:t> </a:t>
            </a:r>
            <a:r>
              <a:rPr lang="en-US" dirty="0" err="1"/>
              <a:t>Hinweise</a:t>
            </a:r>
            <a:r>
              <a:rPr lang="en-US" dirty="0"/>
              <a:t> </a:t>
            </a:r>
            <a:r>
              <a:rPr lang="en-US" dirty="0" err="1"/>
              <a:t>darauf</a:t>
            </a:r>
            <a:r>
              <a:rPr lang="en-US" dirty="0"/>
              <a:t> </a:t>
            </a:r>
            <a:r>
              <a:rPr lang="en-US" dirty="0" err="1"/>
              <a:t>geben</a:t>
            </a:r>
            <a:r>
              <a:rPr lang="en-US" dirty="0"/>
              <a:t>, wo die </a:t>
            </a:r>
            <a:r>
              <a:rPr lang="en-US" dirty="0" err="1"/>
              <a:t>Effizienz</a:t>
            </a:r>
            <a:r>
              <a:rPr lang="en-US" dirty="0"/>
              <a:t> </a:t>
            </a:r>
            <a:r>
              <a:rPr lang="en-US" dirty="0" err="1"/>
              <a:t>gesteigert</a:t>
            </a:r>
            <a:r>
              <a:rPr lang="en-US" dirty="0"/>
              <a:t> </a:t>
            </a:r>
            <a:r>
              <a:rPr lang="en-US" dirty="0" err="1"/>
              <a:t>werden</a:t>
            </a:r>
            <a:r>
              <a:rPr lang="en-US" dirty="0"/>
              <a:t> </a:t>
            </a:r>
            <a:r>
              <a:rPr lang="en-US" dirty="0" err="1"/>
              <a:t>kann</a:t>
            </a:r>
            <a:r>
              <a:rPr lang="en-US" dirty="0"/>
              <a:t>, um so </a:t>
            </a:r>
            <a:r>
              <a:rPr lang="en-US" dirty="0" err="1"/>
              <a:t>Ansätze</a:t>
            </a:r>
            <a:r>
              <a:rPr lang="en-US" dirty="0"/>
              <a:t> </a:t>
            </a:r>
            <a:r>
              <a:rPr lang="en-US" dirty="0" err="1"/>
              <a:t>zur</a:t>
            </a:r>
            <a:r>
              <a:rPr lang="en-US" dirty="0"/>
              <a:t> </a:t>
            </a:r>
            <a:r>
              <a:rPr lang="en-US" dirty="0" err="1"/>
              <a:t>Senkung</a:t>
            </a:r>
            <a:r>
              <a:rPr lang="en-US" dirty="0"/>
              <a:t> von </a:t>
            </a:r>
            <a:r>
              <a:rPr lang="en-US" dirty="0" err="1"/>
              <a:t>Kosten</a:t>
            </a:r>
            <a:r>
              <a:rPr lang="en-US" dirty="0"/>
              <a:t> </a:t>
            </a:r>
            <a:r>
              <a:rPr lang="en-US" dirty="0" err="1"/>
              <a:t>zu</a:t>
            </a:r>
            <a:r>
              <a:rPr lang="en-US" dirty="0"/>
              <a:t> </a:t>
            </a:r>
            <a:r>
              <a:rPr lang="en-US" dirty="0" err="1"/>
              <a:t>identifizieren</a:t>
            </a:r>
            <a:r>
              <a:rPr lang="en-US" dirty="0"/>
              <a:t>. </a:t>
            </a:r>
            <a:r>
              <a:rPr lang="en-US" dirty="0" err="1"/>
              <a:t>Es</a:t>
            </a:r>
            <a:r>
              <a:rPr lang="en-US" dirty="0"/>
              <a:t> </a:t>
            </a:r>
            <a:r>
              <a:rPr lang="en-US" dirty="0" err="1"/>
              <a:t>können</a:t>
            </a:r>
            <a:r>
              <a:rPr lang="en-US" dirty="0"/>
              <a:t> </a:t>
            </a:r>
            <a:r>
              <a:rPr lang="en-US" dirty="0" err="1"/>
              <a:t>jedoch</a:t>
            </a:r>
            <a:r>
              <a:rPr lang="en-US" dirty="0"/>
              <a:t> </a:t>
            </a:r>
            <a:r>
              <a:rPr lang="en-US" dirty="0" err="1"/>
              <a:t>auch</a:t>
            </a:r>
            <a:r>
              <a:rPr lang="en-US" dirty="0"/>
              <a:t> </a:t>
            </a:r>
            <a:r>
              <a:rPr lang="en-US" dirty="0" err="1"/>
              <a:t>weitere</a:t>
            </a:r>
            <a:r>
              <a:rPr lang="en-US" dirty="0"/>
              <a:t> </a:t>
            </a:r>
            <a:r>
              <a:rPr lang="en-US" dirty="0" err="1"/>
              <a:t>Aspekte</a:t>
            </a:r>
            <a:r>
              <a:rPr lang="en-US" dirty="0"/>
              <a:t> </a:t>
            </a:r>
            <a:r>
              <a:rPr lang="en-US" dirty="0" err="1"/>
              <a:t>einbezogen</a:t>
            </a:r>
            <a:r>
              <a:rPr lang="en-US" dirty="0"/>
              <a:t> </a:t>
            </a:r>
            <a:r>
              <a:rPr lang="en-US" dirty="0" err="1"/>
              <a:t>werden</a:t>
            </a:r>
            <a:r>
              <a:rPr lang="en-US" dirty="0"/>
              <a:t>, </a:t>
            </a:r>
            <a:r>
              <a:rPr lang="en-US" dirty="0" err="1"/>
              <a:t>darunter</a:t>
            </a:r>
            <a:r>
              <a:rPr lang="en-US" dirty="0"/>
              <a:t> die </a:t>
            </a:r>
            <a:r>
              <a:rPr lang="en-US" dirty="0" err="1"/>
              <a:t>Frage</a:t>
            </a:r>
            <a:r>
              <a:rPr lang="en-US" dirty="0"/>
              <a:t>, </a:t>
            </a:r>
            <a:r>
              <a:rPr lang="en-US" dirty="0" err="1"/>
              <a:t>wie</a:t>
            </a:r>
            <a:r>
              <a:rPr lang="en-US" dirty="0"/>
              <a:t> die </a:t>
            </a:r>
            <a:r>
              <a:rPr lang="en-US" dirty="0" err="1"/>
              <a:t>Machtverteilung</a:t>
            </a:r>
            <a:r>
              <a:rPr lang="en-US" dirty="0"/>
              <a:t> </a:t>
            </a:r>
            <a:r>
              <a:rPr lang="en-US" dirty="0" err="1"/>
              <a:t>zwischen</a:t>
            </a:r>
            <a:r>
              <a:rPr lang="en-US" dirty="0"/>
              <a:t> den </a:t>
            </a:r>
            <a:r>
              <a:rPr lang="en-US" dirty="0" err="1"/>
              <a:t>einzelnen</a:t>
            </a:r>
            <a:r>
              <a:rPr lang="en-US" dirty="0"/>
              <a:t> </a:t>
            </a:r>
            <a:r>
              <a:rPr lang="en-US" dirty="0" err="1"/>
              <a:t>Beteiligten</a:t>
            </a:r>
            <a:r>
              <a:rPr lang="en-US" dirty="0"/>
              <a:t> der </a:t>
            </a:r>
            <a:r>
              <a:rPr lang="en-US" dirty="0" err="1"/>
              <a:t>Wertschöpfungskette</a:t>
            </a:r>
            <a:r>
              <a:rPr lang="en-US" dirty="0"/>
              <a:t> </a:t>
            </a:r>
            <a:r>
              <a:rPr lang="en-US" dirty="0" err="1"/>
              <a:t>aussieht</a:t>
            </a:r>
            <a:r>
              <a:rPr lang="en-US" dirty="0"/>
              <a:t> </a:t>
            </a:r>
            <a:r>
              <a:rPr lang="en-US" dirty="0" err="1"/>
              <a:t>sowie</a:t>
            </a:r>
            <a:r>
              <a:rPr lang="en-US" dirty="0"/>
              <a:t> </a:t>
            </a:r>
            <a:r>
              <a:rPr lang="en-US" dirty="0" err="1"/>
              <a:t>welche</a:t>
            </a:r>
            <a:r>
              <a:rPr lang="en-US" dirty="0"/>
              <a:t> </a:t>
            </a:r>
            <a:r>
              <a:rPr lang="en-US" dirty="0" err="1"/>
              <a:t>politischen</a:t>
            </a:r>
            <a:r>
              <a:rPr lang="en-US" dirty="0"/>
              <a:t> und </a:t>
            </a:r>
            <a:r>
              <a:rPr lang="en-US" dirty="0" err="1"/>
              <a:t>arbeitsrechtlichen</a:t>
            </a:r>
            <a:r>
              <a:rPr lang="en-US" dirty="0"/>
              <a:t> </a:t>
            </a:r>
            <a:r>
              <a:rPr lang="en-US" dirty="0" err="1"/>
              <a:t>Regelungen</a:t>
            </a:r>
            <a:r>
              <a:rPr lang="en-US" dirty="0"/>
              <a:t> von </a:t>
            </a:r>
            <a:r>
              <a:rPr lang="en-US" dirty="0" err="1"/>
              <a:t>Bedeutung</a:t>
            </a:r>
            <a:r>
              <a:rPr lang="en-US" dirty="0"/>
              <a:t> </a:t>
            </a:r>
            <a:r>
              <a:rPr lang="en-US" dirty="0" err="1"/>
              <a:t>sind</a:t>
            </a:r>
            <a:r>
              <a:rPr lang="en-US" dirty="0"/>
              <a:t>. </a:t>
            </a:r>
          </a:p>
          <a:p>
            <a:endParaRPr lang="en-US" dirty="0" smtClean="0">
              <a:cs typeface="Calibri"/>
            </a:endParaRPr>
          </a:p>
          <a:p>
            <a:r>
              <a:rPr lang="en-US" dirty="0" err="1" smtClean="0">
                <a:cs typeface="Calibri"/>
              </a:rPr>
              <a:t>Quelle</a:t>
            </a:r>
            <a:r>
              <a:rPr lang="en-US" dirty="0" smtClean="0">
                <a:cs typeface="Calibri"/>
              </a:rPr>
              <a:t>: [</a:t>
            </a:r>
            <a:r>
              <a:rPr lang="en-US" dirty="0" smtClean="0">
                <a:hlinkClick r:id="rId3"/>
              </a:rPr>
              <a:t>https://th.bing.com/th/id/OIP.KASoUJImApH7ykM_rEMZPQHaHa?pid=Api&amp;rs=1</a:t>
            </a:r>
            <a:r>
              <a:rPr lang="en-US" dirty="0" smtClean="0"/>
              <a:t>], 22.10.20 </a:t>
            </a:r>
            <a:endParaRPr lang="en-US" dirty="0">
              <a:cs typeface="Calibri"/>
            </a:endParaRPr>
          </a:p>
        </p:txBody>
      </p:sp>
      <p:sp>
        <p:nvSpPr>
          <p:cNvPr id="4" name="Slide Number Placeholder 3"/>
          <p:cNvSpPr>
            <a:spLocks noGrp="1"/>
          </p:cNvSpPr>
          <p:nvPr>
            <p:ph type="sldNum" sz="quarter" idx="5"/>
          </p:nvPr>
        </p:nvSpPr>
        <p:spPr/>
        <p:txBody>
          <a:bodyPr/>
          <a:lstStyle/>
          <a:p>
            <a:fld id="{B566CAA5-4121-4E0F-992A-C63784E32351}" type="slidenum">
              <a:rPr lang="de-CH" smtClean="0"/>
              <a:t>9</a:t>
            </a:fld>
            <a:endParaRPr lang="de-CH"/>
          </a:p>
        </p:txBody>
      </p:sp>
    </p:spTree>
    <p:extLst>
      <p:ext uri="{BB962C8B-B14F-4D97-AF65-F5344CB8AC3E}">
        <p14:creationId xmlns:p14="http://schemas.microsoft.com/office/powerpoint/2010/main" val="94552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8D929B32-FA73-4DA1-8101-6141A2B3D9DD}" type="datetime1">
              <a:rPr lang="de-DE" smtClean="0"/>
              <a:t>12.01.2021</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76907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129FF-C10B-4FD5-9A9F-24B718AA6B8E}" type="datetime1">
              <a:rPr lang="de-DE" smtClean="0"/>
              <a:t>12.01.2021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55622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46426-9453-4E33-BAA5-FB72226FF9B1}" type="datetime1">
              <a:rPr lang="de-DE" smtClean="0"/>
              <a:t>12.01.2021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483763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ECE10-B3DB-48E8-8875-2B0879D42DE1}" type="datetime1">
              <a:rPr lang="de-DE" smtClean="0"/>
              <a:t>12.01.2021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30180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32F36077-A657-49F4-8519-812D9BEA1900}" type="datetime1">
              <a:rPr lang="de-DE" smtClean="0"/>
              <a:t>12.01.2021</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415511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C48EF9-1EDB-465D-A6A2-2AF185ECADC4}" type="datetime1">
              <a:rPr lang="de-DE" smtClean="0"/>
              <a:t>12.01.2021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03624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EFD8A8-3F7F-4E6F-8D22-B1DBBDB2DF66}" type="datetime1">
              <a:rPr lang="de-DE" smtClean="0"/>
              <a:t>12.01.2021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31517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5D241-52DC-4099-AF7A-72772BBE30E1}" type="datetime1">
              <a:rPr lang="de-DE" smtClean="0"/>
              <a:t>12.01.2021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20469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F8BAC-0AD1-4CFC-A280-EDB744D336D7}" type="datetime1">
              <a:rPr lang="de-DE" smtClean="0"/>
              <a:t>12.01.2021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07657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A64526AA-9822-4ED8-AB2C-7C9431CC43EC}" type="datetime1">
              <a:rPr lang="de-DE" smtClean="0"/>
              <a:t>12.01.2021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411338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8434887C-E4C8-4D91-A8D2-D8D0F3E67CCB}" type="datetime1">
              <a:rPr lang="de-DE" smtClean="0"/>
              <a:t>12.01.2021</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‹Nr.›</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606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08080A3-ECBA-45DA-9A36-E725909B3BB9}" type="datetime1">
              <a:rPr lang="de-DE" smtClean="0"/>
              <a:t>12.01.2021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277570173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1" r:id="rId5"/>
    <p:sldLayoutId id="2147483676" r:id="rId6"/>
    <p:sldLayoutId id="2147483677" r:id="rId7"/>
    <p:sldLayoutId id="2147483678" r:id="rId8"/>
    <p:sldLayoutId id="2147483679" r:id="rId9"/>
    <p:sldLayoutId id="2147483680" r:id="rId10"/>
    <p:sldLayoutId id="2147483682" r:id="rId11"/>
  </p:sldLayoutIdLst>
  <p:hf sldNum="0" hdr="0" ftr="0"/>
  <p:txStyles>
    <p:titleStyle>
      <a:lvl1pPr algn="l" defTabSz="914400" rtl="0" eaLnBrk="1" latinLnBrk="0" hangingPunct="1">
        <a:lnSpc>
          <a:spcPct val="90000"/>
        </a:lnSpc>
        <a:spcBef>
          <a:spcPct val="0"/>
        </a:spcBef>
        <a:buNone/>
        <a:defRPr lang="en-US" sz="42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Tr7All4fiKI?feature=oembed"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D879A56-BA4A-47BE-B8EA-643910D696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44" name="Rectangle 43">
            <a:extLst>
              <a:ext uri="{FF2B5EF4-FFF2-40B4-BE49-F238E27FC236}">
                <a16:creationId xmlns:a16="http://schemas.microsoft.com/office/drawing/2014/main" id="{68E7D62B-6F82-4DD0-9764-C143AEAAC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902F258-4153-4E76-B9C5-393AD4156431}"/>
              </a:ext>
            </a:extLst>
          </p:cNvPr>
          <p:cNvSpPr>
            <a:spLocks noGrp="1"/>
          </p:cNvSpPr>
          <p:nvPr>
            <p:ph type="ctrTitle"/>
          </p:nvPr>
        </p:nvSpPr>
        <p:spPr>
          <a:xfrm>
            <a:off x="5353249" y="1348844"/>
            <a:ext cx="5716338" cy="3042706"/>
          </a:xfrm>
        </p:spPr>
        <p:txBody>
          <a:bodyPr>
            <a:normAutofit/>
          </a:bodyPr>
          <a:lstStyle/>
          <a:p>
            <a:r>
              <a:rPr lang="en-US" sz="5600" b="1" dirty="0" err="1"/>
              <a:t>Schokolade</a:t>
            </a:r>
            <a:endParaRPr lang="en-US" sz="5600" b="1" dirty="0"/>
          </a:p>
        </p:txBody>
      </p:sp>
      <p:sp>
        <p:nvSpPr>
          <p:cNvPr id="3" name="Content Placeholder 2">
            <a:extLst>
              <a:ext uri="{FF2B5EF4-FFF2-40B4-BE49-F238E27FC236}">
                <a16:creationId xmlns:a16="http://schemas.microsoft.com/office/drawing/2014/main" id="{36E578F0-31F3-4DC8-AE97-069D6CEAF9AD}"/>
              </a:ext>
            </a:extLst>
          </p:cNvPr>
          <p:cNvSpPr>
            <a:spLocks noGrp="1"/>
          </p:cNvSpPr>
          <p:nvPr>
            <p:ph type="subTitle" idx="1"/>
          </p:nvPr>
        </p:nvSpPr>
        <p:spPr>
          <a:xfrm>
            <a:off x="5533786" y="3926438"/>
            <a:ext cx="5355264" cy="950976"/>
          </a:xfrm>
        </p:spPr>
        <p:txBody>
          <a:bodyPr vert="horz" lIns="91440" tIns="45720" rIns="91440" bIns="45720" rtlCol="0">
            <a:normAutofit/>
          </a:bodyPr>
          <a:lstStyle/>
          <a:p>
            <a:pPr>
              <a:spcAft>
                <a:spcPts val="600"/>
              </a:spcAft>
            </a:pPr>
            <a:r>
              <a:rPr lang="en-US" b="1" dirty="0" err="1"/>
              <a:t>Genuss</a:t>
            </a:r>
            <a:r>
              <a:rPr lang="en-US" b="1" dirty="0"/>
              <a:t> </a:t>
            </a:r>
            <a:r>
              <a:rPr lang="en-US" b="1" dirty="0" err="1" smtClean="0"/>
              <a:t>mit</a:t>
            </a:r>
            <a:r>
              <a:rPr lang="en-US" b="1" dirty="0"/>
              <a:t> </a:t>
            </a:r>
            <a:r>
              <a:rPr lang="en-US" b="1" dirty="0" err="1" smtClean="0"/>
              <a:t>bitterem</a:t>
            </a:r>
            <a:r>
              <a:rPr lang="en-US" b="1" dirty="0" smtClean="0"/>
              <a:t> </a:t>
            </a:r>
            <a:r>
              <a:rPr lang="en-US" b="1" dirty="0" err="1"/>
              <a:t>Beigeschmack</a:t>
            </a:r>
            <a:endParaRPr lang="en-US" b="1" dirty="0"/>
          </a:p>
        </p:txBody>
      </p:sp>
      <p:pic>
        <p:nvPicPr>
          <p:cNvPr id="5" name="Grafik 4">
            <a:extLst>
              <a:ext uri="{FF2B5EF4-FFF2-40B4-BE49-F238E27FC236}">
                <a16:creationId xmlns:a16="http://schemas.microsoft.com/office/drawing/2014/main" id="{28768A79-BD09-4F15-8903-47CB7781F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211" y="1887775"/>
            <a:ext cx="4376501" cy="3063550"/>
          </a:xfrm>
          <a:prstGeom prst="rect">
            <a:avLst/>
          </a:prstGeom>
        </p:spPr>
      </p:pic>
      <p:sp>
        <p:nvSpPr>
          <p:cNvPr id="46" name="Rectangle 45">
            <a:extLst>
              <a:ext uri="{FF2B5EF4-FFF2-40B4-BE49-F238E27FC236}">
                <a16:creationId xmlns:a16="http://schemas.microsoft.com/office/drawing/2014/main" id="{9C283B92-B6AF-4FE0-AF35-F51A679051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8" name="Straight Connector 47">
            <a:extLst>
              <a:ext uri="{FF2B5EF4-FFF2-40B4-BE49-F238E27FC236}">
                <a16:creationId xmlns:a16="http://schemas.microsoft.com/office/drawing/2014/main" id="{9B60A8CB-176B-4FD6-AD24-9D98027E5CA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261085A-EB18-4025-BDF9-D5B6B618DAD7}"/>
              </a:ext>
            </a:extLst>
          </p:cNvPr>
          <p:cNvSpPr>
            <a:spLocks noGrp="1"/>
          </p:cNvSpPr>
          <p:nvPr>
            <p:ph type="dt" sz="half" idx="10"/>
          </p:nvPr>
        </p:nvSpPr>
        <p:spPr>
          <a:xfrm>
            <a:off x="7434178" y="493108"/>
            <a:ext cx="1554480" cy="527213"/>
          </a:xfrm>
        </p:spPr>
        <p:txBody>
          <a:bodyPr>
            <a:normAutofit/>
          </a:bodyPr>
          <a:lstStyle/>
          <a:p>
            <a:pPr>
              <a:spcAft>
                <a:spcPts val="600"/>
              </a:spcAft>
            </a:pPr>
            <a:fld id="{FC3B2E0C-AC59-44C0-9C41-791E74758889}" type="datetime1">
              <a:rPr lang="de-DE" smtClean="0"/>
              <a:t>12.01.2021</a:t>
            </a:fld>
            <a:endParaRPr lang="en-US" dirty="0"/>
          </a:p>
        </p:txBody>
      </p:sp>
      <p:cxnSp>
        <p:nvCxnSpPr>
          <p:cNvPr id="50" name="Straight Connector 49">
            <a:extLst>
              <a:ext uri="{FF2B5EF4-FFF2-40B4-BE49-F238E27FC236}">
                <a16:creationId xmlns:a16="http://schemas.microsoft.com/office/drawing/2014/main" id="{8171CA5D-A004-471D-81F2-0B1381DE61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682D131-57BB-442B-BD9B-8F06D2B230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060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a:extLst>
              <a:ext uri="{FF2B5EF4-FFF2-40B4-BE49-F238E27FC236}">
                <a16:creationId xmlns:a16="http://schemas.microsoft.com/office/drawing/2014/main" id="{9B60E77C-0CA0-43A8-B606-52FED2FDC95C}"/>
              </a:ext>
            </a:extLst>
          </p:cNvPr>
          <p:cNvPicPr>
            <a:picLocks noGrp="1" noChangeAspect="1"/>
          </p:cNvPicPr>
          <p:nvPr>
            <p:ph idx="1"/>
          </p:nvPr>
        </p:nvPicPr>
        <p:blipFill>
          <a:blip r:embed="rId3"/>
          <a:stretch>
            <a:fillRect/>
          </a:stretch>
        </p:blipFill>
        <p:spPr>
          <a:xfrm>
            <a:off x="3266800" y="2019876"/>
            <a:ext cx="6458820" cy="4092951"/>
          </a:xfrm>
        </p:spPr>
      </p:pic>
      <p:sp>
        <p:nvSpPr>
          <p:cNvPr id="2" name="Titel 1">
            <a:extLst>
              <a:ext uri="{FF2B5EF4-FFF2-40B4-BE49-F238E27FC236}">
                <a16:creationId xmlns:a16="http://schemas.microsoft.com/office/drawing/2014/main" id="{40552FB6-56AA-4E3C-8AD4-514FCD9136EA}"/>
              </a:ext>
            </a:extLst>
          </p:cNvPr>
          <p:cNvSpPr>
            <a:spLocks noGrp="1"/>
          </p:cNvSpPr>
          <p:nvPr>
            <p:ph type="title"/>
          </p:nvPr>
        </p:nvSpPr>
        <p:spPr/>
        <p:txBody>
          <a:bodyPr/>
          <a:lstStyle/>
          <a:p>
            <a:r>
              <a:rPr lang="de-CH"/>
              <a:t>Wer kriegt wie viel von einer Tafel Schokolade?</a:t>
            </a:r>
          </a:p>
        </p:txBody>
      </p:sp>
      <p:sp>
        <p:nvSpPr>
          <p:cNvPr id="4" name="Datumsplatzhalter 3">
            <a:extLst>
              <a:ext uri="{FF2B5EF4-FFF2-40B4-BE49-F238E27FC236}">
                <a16:creationId xmlns:a16="http://schemas.microsoft.com/office/drawing/2014/main" id="{2B5CB61F-9F8A-4C60-B741-63AFB51DFFBF}"/>
              </a:ext>
            </a:extLst>
          </p:cNvPr>
          <p:cNvSpPr>
            <a:spLocks noGrp="1"/>
          </p:cNvSpPr>
          <p:nvPr>
            <p:ph type="dt" sz="half" idx="10"/>
          </p:nvPr>
        </p:nvSpPr>
        <p:spPr/>
        <p:txBody>
          <a:bodyPr/>
          <a:lstStyle/>
          <a:p>
            <a:fld id="{063E2C27-5F93-4F87-B205-87BE891FD7FD}" type="datetime1">
              <a:rPr lang="de-DE" smtClean="0"/>
              <a:t>12.01.2021</a:t>
            </a:fld>
            <a:endParaRPr lang="de-CH"/>
          </a:p>
        </p:txBody>
      </p:sp>
      <p:sp>
        <p:nvSpPr>
          <p:cNvPr id="13" name="Textfeld 12">
            <a:extLst>
              <a:ext uri="{FF2B5EF4-FFF2-40B4-BE49-F238E27FC236}">
                <a16:creationId xmlns:a16="http://schemas.microsoft.com/office/drawing/2014/main" id="{00341700-1DA4-4E5C-9007-A10BDFF962F8}"/>
              </a:ext>
            </a:extLst>
          </p:cNvPr>
          <p:cNvSpPr txBox="1"/>
          <p:nvPr/>
        </p:nvSpPr>
        <p:spPr>
          <a:xfrm>
            <a:off x="8529156" y="2492267"/>
            <a:ext cx="2200030" cy="646331"/>
          </a:xfrm>
          <a:prstGeom prst="rect">
            <a:avLst/>
          </a:prstGeom>
          <a:solidFill>
            <a:schemeClr val="bg2">
              <a:lumMod val="90000"/>
            </a:schemeClr>
          </a:solidFill>
        </p:spPr>
        <p:txBody>
          <a:bodyPr wrap="square" rtlCol="0">
            <a:spAutoFit/>
          </a:bodyPr>
          <a:lstStyle/>
          <a:p>
            <a:r>
              <a:rPr lang="de-CH"/>
              <a:t>Staatliche Behörden im Anbauland</a:t>
            </a:r>
          </a:p>
        </p:txBody>
      </p:sp>
    </p:spTree>
    <p:extLst>
      <p:ext uri="{BB962C8B-B14F-4D97-AF65-F5344CB8AC3E}">
        <p14:creationId xmlns:p14="http://schemas.microsoft.com/office/powerpoint/2010/main" val="181267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B7642-FD2B-403C-9BCC-55606F429004}"/>
              </a:ext>
            </a:extLst>
          </p:cNvPr>
          <p:cNvSpPr>
            <a:spLocks noGrp="1"/>
          </p:cNvSpPr>
          <p:nvPr>
            <p:ph type="title"/>
          </p:nvPr>
        </p:nvSpPr>
        <p:spPr/>
        <p:txBody>
          <a:bodyPr>
            <a:noAutofit/>
          </a:bodyPr>
          <a:lstStyle/>
          <a:p>
            <a:r>
              <a:rPr lang="de-CH" dirty="0"/>
              <a:t/>
            </a:r>
            <a:br>
              <a:rPr lang="de-CH" dirty="0"/>
            </a:br>
            <a:r>
              <a:rPr lang="de-CH" dirty="0"/>
              <a:t>Gewinnanteil der </a:t>
            </a:r>
            <a:r>
              <a:rPr lang="de-CH" dirty="0" smtClean="0"/>
              <a:t>verschiedenen </a:t>
            </a:r>
            <a:r>
              <a:rPr lang="de-CH" dirty="0"/>
              <a:t>Akteure der Produktionskette</a:t>
            </a:r>
            <a:br>
              <a:rPr lang="de-CH" dirty="0"/>
            </a:br>
            <a:endParaRPr lang="de-CH" dirty="0"/>
          </a:p>
        </p:txBody>
      </p:sp>
      <p:sp>
        <p:nvSpPr>
          <p:cNvPr id="4" name="Datumsplatzhalter 3">
            <a:extLst>
              <a:ext uri="{FF2B5EF4-FFF2-40B4-BE49-F238E27FC236}">
                <a16:creationId xmlns:a16="http://schemas.microsoft.com/office/drawing/2014/main" id="{C2F7EFE5-89C0-4C04-91AE-9759733840D2}"/>
              </a:ext>
            </a:extLst>
          </p:cNvPr>
          <p:cNvSpPr>
            <a:spLocks noGrp="1"/>
          </p:cNvSpPr>
          <p:nvPr>
            <p:ph type="dt" sz="half" idx="10"/>
          </p:nvPr>
        </p:nvSpPr>
        <p:spPr/>
        <p:txBody>
          <a:bodyPr/>
          <a:lstStyle/>
          <a:p>
            <a:fld id="{AAA58BB6-A95F-4705-8F72-8E70205AD6B2}" type="datetime1">
              <a:rPr lang="de-DE" smtClean="0"/>
              <a:t>12.01.2021</a:t>
            </a:fld>
            <a:endParaRPr lang="de-CH"/>
          </a:p>
        </p:txBody>
      </p:sp>
      <p:pic>
        <p:nvPicPr>
          <p:cNvPr id="3" name="Picture 4">
            <a:extLst>
              <a:ext uri="{FF2B5EF4-FFF2-40B4-BE49-F238E27FC236}">
                <a16:creationId xmlns:a16="http://schemas.microsoft.com/office/drawing/2014/main" id="{A3ADA948-9F3F-42CF-AE87-ABBCDEC9F6E3}"/>
              </a:ext>
            </a:extLst>
          </p:cNvPr>
          <p:cNvPicPr>
            <a:picLocks noGrp="1" noChangeAspect="1"/>
          </p:cNvPicPr>
          <p:nvPr>
            <p:ph idx="1"/>
          </p:nvPr>
        </p:nvPicPr>
        <p:blipFill>
          <a:blip r:embed="rId3"/>
          <a:stretch>
            <a:fillRect/>
          </a:stretch>
        </p:blipFill>
        <p:spPr>
          <a:xfrm>
            <a:off x="3657596" y="2103120"/>
            <a:ext cx="5088117" cy="4016111"/>
          </a:xfrm>
        </p:spPr>
      </p:pic>
    </p:spTree>
    <p:extLst>
      <p:ext uri="{BB962C8B-B14F-4D97-AF65-F5344CB8AC3E}">
        <p14:creationId xmlns:p14="http://schemas.microsoft.com/office/powerpoint/2010/main" val="160334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8601-5A00-4E63-8EFC-947BABA386BC}"/>
              </a:ext>
            </a:extLst>
          </p:cNvPr>
          <p:cNvSpPr>
            <a:spLocks noGrp="1"/>
          </p:cNvSpPr>
          <p:nvPr>
            <p:ph type="title"/>
          </p:nvPr>
        </p:nvSpPr>
        <p:spPr/>
        <p:txBody>
          <a:bodyPr/>
          <a:lstStyle/>
          <a:p>
            <a:r>
              <a:rPr lang="en-US" err="1"/>
              <a:t>Andere</a:t>
            </a:r>
            <a:r>
              <a:rPr lang="en-US"/>
              <a:t> </a:t>
            </a:r>
            <a:r>
              <a:rPr lang="en-US" err="1"/>
              <a:t>Darstellungsweise</a:t>
            </a:r>
          </a:p>
        </p:txBody>
      </p:sp>
      <p:pic>
        <p:nvPicPr>
          <p:cNvPr id="5" name="Picture 5">
            <a:extLst>
              <a:ext uri="{FF2B5EF4-FFF2-40B4-BE49-F238E27FC236}">
                <a16:creationId xmlns:a16="http://schemas.microsoft.com/office/drawing/2014/main" id="{15E1CBC0-1D1C-4BDB-B773-0BCD02C69E7E}"/>
              </a:ext>
            </a:extLst>
          </p:cNvPr>
          <p:cNvPicPr>
            <a:picLocks noGrp="1" noChangeAspect="1"/>
          </p:cNvPicPr>
          <p:nvPr>
            <p:ph idx="1"/>
          </p:nvPr>
        </p:nvPicPr>
        <p:blipFill>
          <a:blip r:embed="rId3"/>
          <a:stretch>
            <a:fillRect/>
          </a:stretch>
        </p:blipFill>
        <p:spPr>
          <a:xfrm>
            <a:off x="1066800" y="2255910"/>
            <a:ext cx="10058400" cy="3544043"/>
          </a:xfrm>
        </p:spPr>
      </p:pic>
      <p:sp>
        <p:nvSpPr>
          <p:cNvPr id="4" name="Date Placeholder 3">
            <a:extLst>
              <a:ext uri="{FF2B5EF4-FFF2-40B4-BE49-F238E27FC236}">
                <a16:creationId xmlns:a16="http://schemas.microsoft.com/office/drawing/2014/main" id="{FBBFCC2A-42A8-4760-BE82-2E79785DC02E}"/>
              </a:ext>
            </a:extLst>
          </p:cNvPr>
          <p:cNvSpPr>
            <a:spLocks noGrp="1"/>
          </p:cNvSpPr>
          <p:nvPr>
            <p:ph type="dt" sz="half" idx="10"/>
          </p:nvPr>
        </p:nvSpPr>
        <p:spPr/>
        <p:txBody>
          <a:bodyPr/>
          <a:lstStyle/>
          <a:p>
            <a:fld id="{B914FA83-69D2-4195-9385-20EB6074A725}" type="datetime1">
              <a:rPr lang="de-DE" smtClean="0"/>
              <a:t>12.01.2021</a:t>
            </a:fld>
            <a:endParaRPr lang="en-US"/>
          </a:p>
        </p:txBody>
      </p:sp>
    </p:spTree>
    <p:extLst>
      <p:ext uri="{BB962C8B-B14F-4D97-AF65-F5344CB8AC3E}">
        <p14:creationId xmlns:p14="http://schemas.microsoft.com/office/powerpoint/2010/main" val="4049193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A35BAF62-B795-40F6-BD92-AA321FB24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
            <a:ext cx="12192000" cy="6857990"/>
          </a:xfrm>
          <a:prstGeom prst="rect">
            <a:avLst/>
          </a:prstGeom>
        </p:spPr>
      </p:pic>
      <p:sp>
        <p:nvSpPr>
          <p:cNvPr id="21"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24DAD-23E0-4C90-8F8D-DFD0660459FB}"/>
              </a:ext>
            </a:extLst>
          </p:cNvPr>
          <p:cNvSpPr>
            <a:spLocks noGrp="1"/>
          </p:cNvSpPr>
          <p:nvPr>
            <p:ph type="title"/>
          </p:nvPr>
        </p:nvSpPr>
        <p:spPr>
          <a:xfrm>
            <a:off x="774043" y="727626"/>
            <a:ext cx="4602152" cy="1718225"/>
          </a:xfrm>
        </p:spPr>
        <p:txBody>
          <a:bodyPr>
            <a:normAutofit/>
          </a:bodyPr>
          <a:lstStyle/>
          <a:p>
            <a:r>
              <a:rPr lang="en-US" sz="3100"/>
              <a:t>Auftrag Arbeitsbedingungen</a:t>
            </a:r>
          </a:p>
        </p:txBody>
      </p:sp>
      <p:sp>
        <p:nvSpPr>
          <p:cNvPr id="4" name="Date Placeholder 3">
            <a:extLst>
              <a:ext uri="{FF2B5EF4-FFF2-40B4-BE49-F238E27FC236}">
                <a16:creationId xmlns:a16="http://schemas.microsoft.com/office/drawing/2014/main" id="{A4A323B8-C077-43BE-9A43-496439C0356F}"/>
              </a:ext>
            </a:extLst>
          </p:cNvPr>
          <p:cNvSpPr>
            <a:spLocks noGrp="1"/>
          </p:cNvSpPr>
          <p:nvPr>
            <p:ph type="dt" sz="half" idx="10"/>
          </p:nvPr>
        </p:nvSpPr>
        <p:spPr>
          <a:xfrm>
            <a:off x="576315" y="517148"/>
            <a:ext cx="2700830" cy="274320"/>
          </a:xfrm>
        </p:spPr>
        <p:txBody>
          <a:bodyPr>
            <a:normAutofit/>
          </a:bodyPr>
          <a:lstStyle/>
          <a:p>
            <a:pPr algn="l">
              <a:spcAft>
                <a:spcPts val="600"/>
              </a:spcAft>
            </a:pPr>
            <a:fld id="{FDF30A24-1FA2-4DC5-837E-422122E49760}" type="datetime1">
              <a:rPr lang="de-DE" smtClean="0"/>
              <a:t>12.01.2021</a:t>
            </a:fld>
            <a:endParaRPr lang="en-US"/>
          </a:p>
        </p:txBody>
      </p:sp>
      <p:sp>
        <p:nvSpPr>
          <p:cNvPr id="9" name="Content Placeholder 8">
            <a:extLst>
              <a:ext uri="{FF2B5EF4-FFF2-40B4-BE49-F238E27FC236}">
                <a16:creationId xmlns:a16="http://schemas.microsoft.com/office/drawing/2014/main" id="{DE1AFC2B-F6A9-4546-AA27-A7DC033585BF}"/>
              </a:ext>
            </a:extLst>
          </p:cNvPr>
          <p:cNvSpPr>
            <a:spLocks noGrp="1"/>
          </p:cNvSpPr>
          <p:nvPr>
            <p:ph idx="1"/>
          </p:nvPr>
        </p:nvSpPr>
        <p:spPr>
          <a:xfrm>
            <a:off x="774043" y="2538920"/>
            <a:ext cx="4602152" cy="3480066"/>
          </a:xfrm>
        </p:spPr>
        <p:txBody>
          <a:bodyPr vert="horz" lIns="91440" tIns="45720" rIns="91440" bIns="45720" rtlCol="0" anchor="t">
            <a:normAutofit/>
          </a:bodyPr>
          <a:lstStyle/>
          <a:p>
            <a:r>
              <a:rPr lang="en-US" sz="2000" dirty="0" err="1"/>
              <a:t>Lösen</a:t>
            </a:r>
            <a:r>
              <a:rPr lang="en-US" sz="2000" dirty="0"/>
              <a:t> </a:t>
            </a:r>
            <a:r>
              <a:rPr lang="en-US" sz="2000" dirty="0" err="1"/>
              <a:t>Sie</a:t>
            </a:r>
            <a:r>
              <a:rPr lang="en-US" sz="2000" dirty="0"/>
              <a:t> </a:t>
            </a:r>
            <a:r>
              <a:rPr lang="en-US" sz="2000" dirty="0" smtClean="0"/>
              <a:t>das </a:t>
            </a:r>
            <a:r>
              <a:rPr lang="en-US" sz="2000" dirty="0" err="1" smtClean="0"/>
              <a:t>Arbeitsblatt</a:t>
            </a:r>
            <a:r>
              <a:rPr lang="en-US" sz="2000" dirty="0" smtClean="0"/>
              <a:t> </a:t>
            </a:r>
            <a:r>
              <a:rPr lang="en-US" sz="2000" dirty="0"/>
              <a:t>«</a:t>
            </a:r>
            <a:r>
              <a:rPr lang="en-US" sz="2000" dirty="0" err="1"/>
              <a:t>Auftrag</a:t>
            </a:r>
            <a:r>
              <a:rPr lang="en-US" sz="2000" dirty="0"/>
              <a:t> </a:t>
            </a:r>
            <a:r>
              <a:rPr lang="en-US" sz="2000" dirty="0" err="1"/>
              <a:t>Arbeitsbedingungen</a:t>
            </a:r>
            <a:r>
              <a:rPr lang="de-CH" sz="2000" dirty="0"/>
              <a:t>»</a:t>
            </a:r>
            <a:endParaRPr lang="en-US" sz="2000" dirty="0"/>
          </a:p>
          <a:p>
            <a:r>
              <a:rPr lang="en-US" sz="2000" dirty="0" err="1"/>
              <a:t>Einzelarbeit</a:t>
            </a:r>
            <a:endParaRPr lang="en-US" sz="2000" dirty="0"/>
          </a:p>
          <a:p>
            <a:r>
              <a:rPr lang="en-US" sz="2000" dirty="0" err="1"/>
              <a:t>Zeit</a:t>
            </a:r>
            <a:r>
              <a:rPr lang="en-US" sz="2000" dirty="0"/>
              <a:t>: 20 </a:t>
            </a:r>
            <a:r>
              <a:rPr lang="en-US" sz="2000" dirty="0" err="1"/>
              <a:t>Minuten</a:t>
            </a:r>
            <a:endParaRPr lang="en-US" sz="2000" dirty="0"/>
          </a:p>
          <a:p>
            <a:r>
              <a:rPr lang="en-US" sz="2000" dirty="0"/>
              <a:t>Material: Notebook, </a:t>
            </a:r>
            <a:r>
              <a:rPr lang="en-US" sz="2000" dirty="0" err="1"/>
              <a:t>Kopfhörer</a:t>
            </a:r>
            <a:r>
              <a:rPr lang="en-US" sz="2000" dirty="0"/>
              <a:t>, </a:t>
            </a:r>
            <a:r>
              <a:rPr lang="en-US" sz="2000" dirty="0" err="1"/>
              <a:t>Auftrag</a:t>
            </a:r>
            <a:endParaRPr lang="en-US" sz="2000" dirty="0"/>
          </a:p>
        </p:txBody>
      </p:sp>
    </p:spTree>
    <p:extLst>
      <p:ext uri="{BB962C8B-B14F-4D97-AF65-F5344CB8AC3E}">
        <p14:creationId xmlns:p14="http://schemas.microsoft.com/office/powerpoint/2010/main" val="1063053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4DAD-23E0-4C90-8F8D-DFD0660459FB}"/>
              </a:ext>
            </a:extLst>
          </p:cNvPr>
          <p:cNvSpPr>
            <a:spLocks noGrp="1"/>
          </p:cNvSpPr>
          <p:nvPr>
            <p:ph type="title"/>
          </p:nvPr>
        </p:nvSpPr>
        <p:spPr>
          <a:xfrm>
            <a:off x="6579450" y="727627"/>
            <a:ext cx="4957553" cy="1645920"/>
          </a:xfrm>
        </p:spPr>
        <p:txBody>
          <a:bodyPr>
            <a:normAutofit/>
          </a:bodyPr>
          <a:lstStyle/>
          <a:p>
            <a:r>
              <a:rPr lang="en-US"/>
              <a:t>UTZ</a:t>
            </a:r>
          </a:p>
        </p:txBody>
      </p:sp>
      <p:sp>
        <p:nvSpPr>
          <p:cNvPr id="135" name="Rectangle 134">
            <a:extLst>
              <a:ext uri="{FF2B5EF4-FFF2-40B4-BE49-F238E27FC236}">
                <a16:creationId xmlns:a16="http://schemas.microsoft.com/office/drawing/2014/main" id="{0BBB6B01-5B73-410C-B70E-8CF2FA470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37" name="Rectangle 136">
            <a:extLst>
              <a:ext uri="{FF2B5EF4-FFF2-40B4-BE49-F238E27FC236}">
                <a16:creationId xmlns:a16="http://schemas.microsoft.com/office/drawing/2014/main" id="{8712F587-12D0-435C-8E3F-F44C36EE7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2050" name="Picture 2" descr="UTZ Certified – Wikipedia">
            <a:extLst>
              <a:ext uri="{FF2B5EF4-FFF2-40B4-BE49-F238E27FC236}">
                <a16:creationId xmlns:a16="http://schemas.microsoft.com/office/drawing/2014/main" id="{1E716C58-6968-4D66-84C0-61811768FE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29" r="3057"/>
          <a:stretch/>
        </p:blipFill>
        <p:spPr bwMode="auto">
          <a:xfrm>
            <a:off x="1332701" y="1206900"/>
            <a:ext cx="4159547" cy="446236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DE1AFC2B-F6A9-4546-AA27-A7DC033585BF}"/>
              </a:ext>
            </a:extLst>
          </p:cNvPr>
          <p:cNvSpPr>
            <a:spLocks noGrp="1"/>
          </p:cNvSpPr>
          <p:nvPr>
            <p:ph idx="1"/>
          </p:nvPr>
        </p:nvSpPr>
        <p:spPr>
          <a:xfrm>
            <a:off x="6579450" y="2538919"/>
            <a:ext cx="4957554" cy="3496120"/>
          </a:xfrm>
        </p:spPr>
        <p:txBody>
          <a:bodyPr vert="horz" lIns="91440" tIns="45720" rIns="91440" bIns="45720" rtlCol="0" anchor="t">
            <a:normAutofit/>
          </a:bodyPr>
          <a:lstStyle/>
          <a:p>
            <a:endParaRPr lang="en-US"/>
          </a:p>
        </p:txBody>
      </p:sp>
      <p:sp>
        <p:nvSpPr>
          <p:cNvPr id="4" name="Date Placeholder 3">
            <a:extLst>
              <a:ext uri="{FF2B5EF4-FFF2-40B4-BE49-F238E27FC236}">
                <a16:creationId xmlns:a16="http://schemas.microsoft.com/office/drawing/2014/main" id="{A4A323B8-C077-43BE-9A43-496439C0356F}"/>
              </a:ext>
            </a:extLst>
          </p:cNvPr>
          <p:cNvSpPr>
            <a:spLocks noGrp="1"/>
          </p:cNvSpPr>
          <p:nvPr>
            <p:ph type="dt" sz="half" idx="10"/>
          </p:nvPr>
        </p:nvSpPr>
        <p:spPr>
          <a:xfrm>
            <a:off x="7256794" y="6035040"/>
            <a:ext cx="2893045" cy="365760"/>
          </a:xfrm>
        </p:spPr>
        <p:txBody>
          <a:bodyPr>
            <a:normAutofit/>
          </a:bodyPr>
          <a:lstStyle/>
          <a:p>
            <a:pPr>
              <a:spcAft>
                <a:spcPts val="600"/>
              </a:spcAft>
            </a:pPr>
            <a:fld id="{1EE9E823-9214-48D1-9191-3F0996493B6F}" type="datetime1">
              <a:rPr lang="de-DE" smtClean="0"/>
              <a:t>12.01.2021</a:t>
            </a:fld>
            <a:endParaRPr lang="en-US"/>
          </a:p>
        </p:txBody>
      </p:sp>
    </p:spTree>
    <p:extLst>
      <p:ext uri="{BB962C8B-B14F-4D97-AF65-F5344CB8AC3E}">
        <p14:creationId xmlns:p14="http://schemas.microsoft.com/office/powerpoint/2010/main" val="2675075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4DAD-23E0-4C90-8F8D-DFD0660459FB}"/>
              </a:ext>
            </a:extLst>
          </p:cNvPr>
          <p:cNvSpPr>
            <a:spLocks noGrp="1"/>
          </p:cNvSpPr>
          <p:nvPr>
            <p:ph type="title"/>
          </p:nvPr>
        </p:nvSpPr>
        <p:spPr>
          <a:xfrm>
            <a:off x="6579450" y="727627"/>
            <a:ext cx="4957553" cy="1645920"/>
          </a:xfrm>
        </p:spPr>
        <p:txBody>
          <a:bodyPr>
            <a:normAutofit/>
          </a:bodyPr>
          <a:lstStyle/>
          <a:p>
            <a:r>
              <a:rPr lang="en-US"/>
              <a:t>Max </a:t>
            </a:r>
            <a:r>
              <a:rPr lang="en-US" err="1"/>
              <a:t>Havelaar</a:t>
            </a:r>
            <a:endParaRPr lang="en-US"/>
          </a:p>
        </p:txBody>
      </p:sp>
      <p:sp>
        <p:nvSpPr>
          <p:cNvPr id="135" name="Rectangle 134">
            <a:extLst>
              <a:ext uri="{FF2B5EF4-FFF2-40B4-BE49-F238E27FC236}">
                <a16:creationId xmlns:a16="http://schemas.microsoft.com/office/drawing/2014/main" id="{0BBB6B01-5B73-410C-B70E-8CF2FA470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37" name="Rectangle 136">
            <a:extLst>
              <a:ext uri="{FF2B5EF4-FFF2-40B4-BE49-F238E27FC236}">
                <a16:creationId xmlns:a16="http://schemas.microsoft.com/office/drawing/2014/main" id="{8712F587-12D0-435C-8E3F-F44C36EE7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3074" name="Picture 2" descr="Die Fairtrade-Labels - Fairtrade">
            <a:extLst>
              <a:ext uri="{FF2B5EF4-FFF2-40B4-BE49-F238E27FC236}">
                <a16:creationId xmlns:a16="http://schemas.microsoft.com/office/drawing/2014/main" id="{5C1A1471-BA54-4CC4-AE48-3C57A83846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33099" y="1206900"/>
            <a:ext cx="3158752" cy="446236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DE1AFC2B-F6A9-4546-AA27-A7DC033585BF}"/>
              </a:ext>
            </a:extLst>
          </p:cNvPr>
          <p:cNvSpPr>
            <a:spLocks noGrp="1"/>
          </p:cNvSpPr>
          <p:nvPr>
            <p:ph idx="1"/>
          </p:nvPr>
        </p:nvSpPr>
        <p:spPr>
          <a:xfrm>
            <a:off x="6579450" y="2538919"/>
            <a:ext cx="4957554" cy="3496120"/>
          </a:xfrm>
        </p:spPr>
        <p:txBody>
          <a:bodyPr vert="horz" lIns="91440" tIns="45720" rIns="91440" bIns="45720" rtlCol="0" anchor="t">
            <a:normAutofit/>
          </a:bodyPr>
          <a:lstStyle/>
          <a:p>
            <a:endParaRPr lang="en-US"/>
          </a:p>
        </p:txBody>
      </p:sp>
      <p:sp>
        <p:nvSpPr>
          <p:cNvPr id="4" name="Date Placeholder 3">
            <a:extLst>
              <a:ext uri="{FF2B5EF4-FFF2-40B4-BE49-F238E27FC236}">
                <a16:creationId xmlns:a16="http://schemas.microsoft.com/office/drawing/2014/main" id="{A4A323B8-C077-43BE-9A43-496439C0356F}"/>
              </a:ext>
            </a:extLst>
          </p:cNvPr>
          <p:cNvSpPr>
            <a:spLocks noGrp="1"/>
          </p:cNvSpPr>
          <p:nvPr>
            <p:ph type="dt" sz="half" idx="10"/>
          </p:nvPr>
        </p:nvSpPr>
        <p:spPr>
          <a:xfrm>
            <a:off x="7256794" y="6035040"/>
            <a:ext cx="2893045" cy="365760"/>
          </a:xfrm>
        </p:spPr>
        <p:txBody>
          <a:bodyPr>
            <a:normAutofit/>
          </a:bodyPr>
          <a:lstStyle/>
          <a:p>
            <a:pPr>
              <a:spcAft>
                <a:spcPts val="600"/>
              </a:spcAft>
            </a:pPr>
            <a:fld id="{4C02C697-A273-4419-AE3E-C5CDF1691530}" type="datetime1">
              <a:rPr lang="de-DE" smtClean="0"/>
              <a:t>12.01.2021</a:t>
            </a:fld>
            <a:endParaRPr lang="en-US"/>
          </a:p>
        </p:txBody>
      </p:sp>
    </p:spTree>
    <p:extLst>
      <p:ext uri="{BB962C8B-B14F-4D97-AF65-F5344CB8AC3E}">
        <p14:creationId xmlns:p14="http://schemas.microsoft.com/office/powerpoint/2010/main" val="352111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4DAD-23E0-4C90-8F8D-DFD0660459FB}"/>
              </a:ext>
            </a:extLst>
          </p:cNvPr>
          <p:cNvSpPr>
            <a:spLocks noGrp="1"/>
          </p:cNvSpPr>
          <p:nvPr>
            <p:ph type="title"/>
          </p:nvPr>
        </p:nvSpPr>
        <p:spPr>
          <a:xfrm>
            <a:off x="6579450" y="727627"/>
            <a:ext cx="4957553" cy="1645920"/>
          </a:xfrm>
        </p:spPr>
        <p:txBody>
          <a:bodyPr>
            <a:normAutofit/>
          </a:bodyPr>
          <a:lstStyle/>
          <a:p>
            <a:r>
              <a:rPr lang="en-US" err="1"/>
              <a:t>Choba</a:t>
            </a:r>
            <a:r>
              <a:rPr lang="en-US"/>
              <a:t> </a:t>
            </a:r>
            <a:r>
              <a:rPr lang="en-US" err="1"/>
              <a:t>Choba</a:t>
            </a:r>
            <a:endParaRPr lang="en-US"/>
          </a:p>
        </p:txBody>
      </p:sp>
      <p:sp>
        <p:nvSpPr>
          <p:cNvPr id="73" name="Rectangle 72">
            <a:extLst>
              <a:ext uri="{FF2B5EF4-FFF2-40B4-BE49-F238E27FC236}">
                <a16:creationId xmlns:a16="http://schemas.microsoft.com/office/drawing/2014/main" id="{0BBB6B01-5B73-410C-B70E-8CF2FA470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75" name="Rectangle 74">
            <a:extLst>
              <a:ext uri="{FF2B5EF4-FFF2-40B4-BE49-F238E27FC236}">
                <a16:creationId xmlns:a16="http://schemas.microsoft.com/office/drawing/2014/main" id="{8712F587-12D0-435C-8E3F-F44C36EE7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4098" name="Picture 2" descr="Abo – Choba Choba">
            <a:extLst>
              <a:ext uri="{FF2B5EF4-FFF2-40B4-BE49-F238E27FC236}">
                <a16:creationId xmlns:a16="http://schemas.microsoft.com/office/drawing/2014/main" id="{6729DDDE-AE04-4C2A-BC8D-D45549A746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5256" y="1279913"/>
            <a:ext cx="4414438" cy="431633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DE1AFC2B-F6A9-4546-AA27-A7DC033585BF}"/>
              </a:ext>
            </a:extLst>
          </p:cNvPr>
          <p:cNvSpPr>
            <a:spLocks noGrp="1"/>
          </p:cNvSpPr>
          <p:nvPr>
            <p:ph idx="1"/>
          </p:nvPr>
        </p:nvSpPr>
        <p:spPr>
          <a:xfrm>
            <a:off x="6579450" y="2538919"/>
            <a:ext cx="4957554" cy="3496120"/>
          </a:xfrm>
        </p:spPr>
        <p:txBody>
          <a:bodyPr vert="horz" lIns="91440" tIns="45720" rIns="91440" bIns="45720" rtlCol="0" anchor="t">
            <a:normAutofit/>
          </a:bodyPr>
          <a:lstStyle/>
          <a:p>
            <a:endParaRPr lang="en-US"/>
          </a:p>
        </p:txBody>
      </p:sp>
      <p:sp>
        <p:nvSpPr>
          <p:cNvPr id="4" name="Date Placeholder 3">
            <a:extLst>
              <a:ext uri="{FF2B5EF4-FFF2-40B4-BE49-F238E27FC236}">
                <a16:creationId xmlns:a16="http://schemas.microsoft.com/office/drawing/2014/main" id="{A4A323B8-C077-43BE-9A43-496439C0356F}"/>
              </a:ext>
            </a:extLst>
          </p:cNvPr>
          <p:cNvSpPr>
            <a:spLocks noGrp="1"/>
          </p:cNvSpPr>
          <p:nvPr>
            <p:ph type="dt" sz="half" idx="10"/>
          </p:nvPr>
        </p:nvSpPr>
        <p:spPr>
          <a:xfrm>
            <a:off x="7256794" y="6035040"/>
            <a:ext cx="2893045" cy="365760"/>
          </a:xfrm>
        </p:spPr>
        <p:txBody>
          <a:bodyPr>
            <a:normAutofit/>
          </a:bodyPr>
          <a:lstStyle/>
          <a:p>
            <a:pPr>
              <a:spcAft>
                <a:spcPts val="600"/>
              </a:spcAft>
            </a:pPr>
            <a:fld id="{45AAAEC2-8993-4EAB-A20B-717591880949}" type="datetime1">
              <a:rPr lang="de-DE" smtClean="0"/>
              <a:t>12.01.2021</a:t>
            </a:fld>
            <a:endParaRPr lang="en-US"/>
          </a:p>
        </p:txBody>
      </p:sp>
    </p:spTree>
    <p:extLst>
      <p:ext uri="{BB962C8B-B14F-4D97-AF65-F5344CB8AC3E}">
        <p14:creationId xmlns:p14="http://schemas.microsoft.com/office/powerpoint/2010/main" val="2277664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a:extLst>
              <a:ext uri="{FF2B5EF4-FFF2-40B4-BE49-F238E27FC236}">
                <a16:creationId xmlns:a16="http://schemas.microsoft.com/office/drawing/2014/main" id="{409B223C-6ED4-4FB4-B469-AE2D7DF780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24DAD-23E0-4C90-8F8D-DFD0660459FB}"/>
              </a:ext>
            </a:extLst>
          </p:cNvPr>
          <p:cNvSpPr>
            <a:spLocks noGrp="1"/>
          </p:cNvSpPr>
          <p:nvPr>
            <p:ph type="title"/>
          </p:nvPr>
        </p:nvSpPr>
        <p:spPr>
          <a:xfrm>
            <a:off x="774043" y="727626"/>
            <a:ext cx="4602152" cy="1718225"/>
          </a:xfrm>
        </p:spPr>
        <p:txBody>
          <a:bodyPr>
            <a:normAutofit/>
          </a:bodyPr>
          <a:lstStyle/>
          <a:p>
            <a:r>
              <a:rPr lang="en-US" sz="3100"/>
              <a:t>Degustation</a:t>
            </a:r>
          </a:p>
        </p:txBody>
      </p:sp>
      <p:sp>
        <p:nvSpPr>
          <p:cNvPr id="4" name="Date Placeholder 3">
            <a:extLst>
              <a:ext uri="{FF2B5EF4-FFF2-40B4-BE49-F238E27FC236}">
                <a16:creationId xmlns:a16="http://schemas.microsoft.com/office/drawing/2014/main" id="{A4A323B8-C077-43BE-9A43-496439C0356F}"/>
              </a:ext>
            </a:extLst>
          </p:cNvPr>
          <p:cNvSpPr>
            <a:spLocks noGrp="1"/>
          </p:cNvSpPr>
          <p:nvPr>
            <p:ph type="dt" sz="half" idx="10"/>
          </p:nvPr>
        </p:nvSpPr>
        <p:spPr>
          <a:xfrm>
            <a:off x="576315" y="517148"/>
            <a:ext cx="2700830" cy="274320"/>
          </a:xfrm>
        </p:spPr>
        <p:txBody>
          <a:bodyPr>
            <a:normAutofit/>
          </a:bodyPr>
          <a:lstStyle/>
          <a:p>
            <a:pPr algn="l">
              <a:spcAft>
                <a:spcPts val="600"/>
              </a:spcAft>
            </a:pPr>
            <a:fld id="{16A85344-EC88-4A62-9F67-E14212D510FB}" type="datetime1">
              <a:rPr lang="de-DE" smtClean="0"/>
              <a:t>12.01.2021</a:t>
            </a:fld>
            <a:endParaRPr lang="en-US"/>
          </a:p>
        </p:txBody>
      </p:sp>
      <p:sp>
        <p:nvSpPr>
          <p:cNvPr id="9" name="Content Placeholder 8">
            <a:extLst>
              <a:ext uri="{FF2B5EF4-FFF2-40B4-BE49-F238E27FC236}">
                <a16:creationId xmlns:a16="http://schemas.microsoft.com/office/drawing/2014/main" id="{DE1AFC2B-F6A9-4546-AA27-A7DC033585BF}"/>
              </a:ext>
            </a:extLst>
          </p:cNvPr>
          <p:cNvSpPr>
            <a:spLocks noGrp="1"/>
          </p:cNvSpPr>
          <p:nvPr>
            <p:ph idx="1"/>
          </p:nvPr>
        </p:nvSpPr>
        <p:spPr>
          <a:xfrm>
            <a:off x="774043" y="2538920"/>
            <a:ext cx="4602152" cy="3480066"/>
          </a:xfrm>
        </p:spPr>
        <p:txBody>
          <a:bodyPr vert="horz" lIns="91440" tIns="45720" rIns="91440" bIns="45720" rtlCol="0" anchor="t">
            <a:normAutofit/>
          </a:bodyPr>
          <a:lstStyle/>
          <a:p>
            <a:r>
              <a:rPr lang="en-US" sz="2000" dirty="0" err="1"/>
              <a:t>Degustieren</a:t>
            </a:r>
            <a:r>
              <a:rPr lang="en-US" sz="2000" dirty="0"/>
              <a:t> </a:t>
            </a:r>
            <a:r>
              <a:rPr lang="en-US" sz="2000" dirty="0" err="1"/>
              <a:t>Sie</a:t>
            </a:r>
            <a:r>
              <a:rPr lang="en-US" sz="2000" dirty="0"/>
              <a:t> die </a:t>
            </a:r>
            <a:r>
              <a:rPr lang="en-US" sz="2000" dirty="0" err="1"/>
              <a:t>aufgelegte</a:t>
            </a:r>
            <a:r>
              <a:rPr lang="en-US" sz="2000" dirty="0"/>
              <a:t> </a:t>
            </a:r>
            <a:r>
              <a:rPr lang="en-US" sz="2000" dirty="0" err="1"/>
              <a:t>Schokolade</a:t>
            </a:r>
            <a:endParaRPr lang="en-US" sz="2000" dirty="0"/>
          </a:p>
          <a:p>
            <a:r>
              <a:rPr lang="en-US" sz="2000" dirty="0" err="1"/>
              <a:t>Welche</a:t>
            </a:r>
            <a:r>
              <a:rPr lang="en-US" sz="2000" dirty="0"/>
              <a:t> </a:t>
            </a:r>
            <a:r>
              <a:rPr lang="en-US" sz="2000" dirty="0" err="1"/>
              <a:t>schmeckt</a:t>
            </a:r>
            <a:r>
              <a:rPr lang="en-US" sz="2000" dirty="0"/>
              <a:t> am </a:t>
            </a:r>
            <a:r>
              <a:rPr lang="en-US" sz="2000" dirty="0" err="1"/>
              <a:t>Besten</a:t>
            </a:r>
            <a:r>
              <a:rPr lang="en-US" sz="2000" dirty="0"/>
              <a:t>?</a:t>
            </a:r>
          </a:p>
          <a:p>
            <a:r>
              <a:rPr lang="en-US" sz="2000" dirty="0" err="1"/>
              <a:t>Welche</a:t>
            </a:r>
            <a:r>
              <a:rPr lang="en-US" sz="2000" dirty="0"/>
              <a:t> </a:t>
            </a:r>
            <a:r>
              <a:rPr lang="en-US" sz="2000" dirty="0" err="1"/>
              <a:t>würden</a:t>
            </a:r>
            <a:r>
              <a:rPr lang="en-US" sz="2000" dirty="0"/>
              <a:t> </a:t>
            </a:r>
            <a:r>
              <a:rPr lang="en-US" sz="2000" dirty="0" err="1"/>
              <a:t>Sie</a:t>
            </a:r>
            <a:r>
              <a:rPr lang="en-US" sz="2000" dirty="0"/>
              <a:t> </a:t>
            </a:r>
            <a:r>
              <a:rPr lang="en-US" sz="2000" dirty="0" err="1"/>
              <a:t>kaufen</a:t>
            </a:r>
            <a:r>
              <a:rPr lang="en-US" sz="2000" dirty="0"/>
              <a:t>? </a:t>
            </a:r>
            <a:r>
              <a:rPr lang="en-US" sz="2000" dirty="0" err="1"/>
              <a:t>Begründen</a:t>
            </a:r>
            <a:r>
              <a:rPr lang="en-US" sz="2000" dirty="0"/>
              <a:t> </a:t>
            </a:r>
            <a:r>
              <a:rPr lang="en-US" sz="2000" dirty="0" err="1"/>
              <a:t>Sie</a:t>
            </a:r>
            <a:r>
              <a:rPr lang="en-US" sz="2000" dirty="0"/>
              <a:t> </a:t>
            </a:r>
            <a:r>
              <a:rPr lang="en-US" sz="2000" dirty="0" err="1"/>
              <a:t>Ihren</a:t>
            </a:r>
            <a:r>
              <a:rPr lang="en-US" sz="2000" dirty="0"/>
              <a:t> </a:t>
            </a:r>
            <a:r>
              <a:rPr lang="en-US" sz="2000" dirty="0" err="1"/>
              <a:t>Entscheid</a:t>
            </a:r>
            <a:r>
              <a:rPr lang="en-US" sz="2000" dirty="0"/>
              <a:t>.</a:t>
            </a:r>
          </a:p>
          <a:p>
            <a:r>
              <a:rPr lang="en-US" sz="2000" dirty="0" err="1"/>
              <a:t>Helfen</a:t>
            </a:r>
            <a:r>
              <a:rPr lang="en-US" sz="2000" dirty="0"/>
              <a:t> Labels </a:t>
            </a:r>
            <a:r>
              <a:rPr lang="en-US" sz="2000" dirty="0" err="1"/>
              <a:t>oder</a:t>
            </a:r>
            <a:r>
              <a:rPr lang="en-US" sz="2000" dirty="0"/>
              <a:t> </a:t>
            </a:r>
            <a:r>
              <a:rPr lang="en-US" sz="2000" dirty="0" err="1"/>
              <a:t>hilft</a:t>
            </a:r>
            <a:r>
              <a:rPr lang="en-US" sz="2000" dirty="0"/>
              <a:t> der </a:t>
            </a:r>
            <a:r>
              <a:rPr lang="en-US" sz="2000" dirty="0" err="1" smtClean="0"/>
              <a:t>Geschmack</a:t>
            </a:r>
            <a:r>
              <a:rPr lang="en-US" sz="2000" dirty="0" smtClean="0"/>
              <a:t>, </a:t>
            </a:r>
            <a:r>
              <a:rPr lang="en-US" sz="2000" dirty="0"/>
              <a:t>um fair </a:t>
            </a:r>
            <a:r>
              <a:rPr lang="en-US" sz="2000" dirty="0" err="1"/>
              <a:t>einzukaufen</a:t>
            </a:r>
            <a:r>
              <a:rPr lang="en-US" sz="2000" dirty="0"/>
              <a:t>?</a:t>
            </a:r>
          </a:p>
        </p:txBody>
      </p:sp>
    </p:spTree>
    <p:extLst>
      <p:ext uri="{BB962C8B-B14F-4D97-AF65-F5344CB8AC3E}">
        <p14:creationId xmlns:p14="http://schemas.microsoft.com/office/powerpoint/2010/main" val="12190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1">
            <a:extLst>
              <a:ext uri="{FF2B5EF4-FFF2-40B4-BE49-F238E27FC236}">
                <a16:creationId xmlns:a16="http://schemas.microsoft.com/office/drawing/2014/main" id="{7203729A-66E4-4139-B3DB-CECEF6DA52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3">
            <a:extLst>
              <a:ext uri="{FF2B5EF4-FFF2-40B4-BE49-F238E27FC236}">
                <a16:creationId xmlns:a16="http://schemas.microsoft.com/office/drawing/2014/main" id="{448B0185-BF60-40FC-A3B6-BF883AD4E7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55">
            <a:extLst>
              <a:ext uri="{FF2B5EF4-FFF2-40B4-BE49-F238E27FC236}">
                <a16:creationId xmlns:a16="http://schemas.microsoft.com/office/drawing/2014/main" id="{75FF99E5-A26E-4AC8-AA09-A9F829E3AE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7C24DAD-23E0-4C90-8F8D-DFD0660459FB}"/>
              </a:ext>
            </a:extLst>
          </p:cNvPr>
          <p:cNvSpPr>
            <a:spLocks noGrp="1"/>
          </p:cNvSpPr>
          <p:nvPr>
            <p:ph type="title"/>
          </p:nvPr>
        </p:nvSpPr>
        <p:spPr>
          <a:xfrm>
            <a:off x="723619" y="891241"/>
            <a:ext cx="3939084" cy="5075519"/>
          </a:xfrm>
        </p:spPr>
        <p:txBody>
          <a:bodyPr>
            <a:normAutofit/>
          </a:bodyPr>
          <a:lstStyle/>
          <a:p>
            <a:pPr algn="r"/>
            <a:r>
              <a:rPr lang="en-US" sz="3400" err="1"/>
              <a:t>Werbekampagne</a:t>
            </a:r>
            <a:endParaRPr lang="en-US" sz="3400"/>
          </a:p>
        </p:txBody>
      </p:sp>
      <p:cxnSp>
        <p:nvCxnSpPr>
          <p:cNvPr id="63" name="Straight Connector 57">
            <a:extLst>
              <a:ext uri="{FF2B5EF4-FFF2-40B4-BE49-F238E27FC236}">
                <a16:creationId xmlns:a16="http://schemas.microsoft.com/office/drawing/2014/main" id="{8A5AEE14-4971-4A17-9134-2678A90F29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907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E1AFC2B-F6A9-4546-AA27-A7DC033585BF}"/>
              </a:ext>
            </a:extLst>
          </p:cNvPr>
          <p:cNvSpPr>
            <a:spLocks noGrp="1"/>
          </p:cNvSpPr>
          <p:nvPr>
            <p:ph idx="1"/>
          </p:nvPr>
        </p:nvSpPr>
        <p:spPr>
          <a:xfrm>
            <a:off x="5300812" y="891241"/>
            <a:ext cx="5978834" cy="5075519"/>
          </a:xfrm>
        </p:spPr>
        <p:txBody>
          <a:bodyPr vert="horz" lIns="91440" tIns="45720" rIns="91440" bIns="45720" rtlCol="0" anchor="ctr">
            <a:normAutofit lnSpcReduction="10000"/>
          </a:bodyPr>
          <a:lstStyle/>
          <a:p>
            <a:r>
              <a:rPr lang="en-US" sz="1800" dirty="0" err="1"/>
              <a:t>Lösen</a:t>
            </a:r>
            <a:r>
              <a:rPr lang="en-US" sz="1800" dirty="0"/>
              <a:t> </a:t>
            </a:r>
            <a:r>
              <a:rPr lang="en-US" sz="1800" dirty="0" err="1"/>
              <a:t>Sie</a:t>
            </a:r>
            <a:r>
              <a:rPr lang="en-US" sz="1800" dirty="0"/>
              <a:t> </a:t>
            </a:r>
            <a:r>
              <a:rPr lang="en-US" sz="1800" dirty="0" smtClean="0"/>
              <a:t>das </a:t>
            </a:r>
            <a:r>
              <a:rPr lang="en-US" sz="1800" dirty="0" err="1" smtClean="0"/>
              <a:t>Arbeitsblatt</a:t>
            </a:r>
            <a:r>
              <a:rPr lang="en-US" sz="1800" dirty="0" smtClean="0"/>
              <a:t> </a:t>
            </a:r>
            <a:r>
              <a:rPr lang="en-US" sz="1800" dirty="0"/>
              <a:t>«</a:t>
            </a:r>
            <a:r>
              <a:rPr lang="en-US" sz="1800" dirty="0" err="1"/>
              <a:t>Auftrag</a:t>
            </a:r>
            <a:r>
              <a:rPr lang="en-US" sz="1800" dirty="0"/>
              <a:t> Labels</a:t>
            </a:r>
            <a:r>
              <a:rPr lang="de-CH" sz="1800" dirty="0"/>
              <a:t>»</a:t>
            </a:r>
            <a:endParaRPr lang="en-US" sz="1800" dirty="0"/>
          </a:p>
          <a:p>
            <a:r>
              <a:rPr lang="en-US" sz="1800" dirty="0"/>
              <a:t>4-er und 5-er </a:t>
            </a:r>
            <a:r>
              <a:rPr lang="en-US" sz="1800" dirty="0" err="1"/>
              <a:t>Gruppen</a:t>
            </a:r>
            <a:endParaRPr lang="en-US" sz="1800" dirty="0"/>
          </a:p>
          <a:p>
            <a:r>
              <a:rPr lang="en-US" sz="1800" dirty="0" err="1"/>
              <a:t>Zeit</a:t>
            </a:r>
            <a:r>
              <a:rPr lang="en-US" sz="1800" dirty="0"/>
              <a:t>: 15 </a:t>
            </a:r>
            <a:r>
              <a:rPr lang="en-US" sz="1800" dirty="0" err="1"/>
              <a:t>Minuten</a:t>
            </a:r>
            <a:endParaRPr lang="en-US" sz="1800" dirty="0"/>
          </a:p>
          <a:p>
            <a:r>
              <a:rPr lang="en-US" sz="1800" dirty="0"/>
              <a:t>Material: Notebook, </a:t>
            </a:r>
            <a:r>
              <a:rPr lang="en-US" sz="1800" dirty="0" err="1"/>
              <a:t>Auftrag</a:t>
            </a:r>
            <a:r>
              <a:rPr lang="en-US" sz="1800" dirty="0"/>
              <a:t>, Flip, </a:t>
            </a:r>
            <a:r>
              <a:rPr lang="en-US" sz="1800" dirty="0" err="1"/>
              <a:t>Stifte</a:t>
            </a:r>
            <a:endParaRPr lang="en-US" sz="1800" dirty="0"/>
          </a:p>
          <a:p>
            <a:pPr lvl="0"/>
            <a:endParaRPr lang="de-CH" sz="1800" b="1" dirty="0"/>
          </a:p>
          <a:p>
            <a:pPr lvl="0"/>
            <a:endParaRPr lang="de-CH" sz="1800" b="1" dirty="0"/>
          </a:p>
          <a:p>
            <a:pPr marL="0" lvl="0" indent="0">
              <a:buNone/>
            </a:pPr>
            <a:r>
              <a:rPr lang="de-CH" sz="1800" b="1" dirty="0"/>
              <a:t>Leitfragen</a:t>
            </a:r>
            <a:r>
              <a:rPr lang="de-CH" sz="1800" dirty="0"/>
              <a:t>:</a:t>
            </a:r>
          </a:p>
          <a:p>
            <a:pPr lvl="0"/>
            <a:r>
              <a:rPr lang="de-CH" sz="1800" dirty="0"/>
              <a:t>Wie schützt Ihr Label Kind, </a:t>
            </a:r>
            <a:r>
              <a:rPr lang="de-CH" sz="1800" dirty="0" smtClean="0"/>
              <a:t>Bauer </a:t>
            </a:r>
            <a:r>
              <a:rPr lang="de-CH" sz="1800" dirty="0"/>
              <a:t>und Umwelt?</a:t>
            </a:r>
          </a:p>
          <a:p>
            <a:pPr lvl="0"/>
            <a:r>
              <a:rPr lang="de-CH" sz="1800" dirty="0"/>
              <a:t>Was macht Ihr Label einzigartig?</a:t>
            </a:r>
          </a:p>
          <a:p>
            <a:pPr lvl="0"/>
            <a:r>
              <a:rPr lang="de-CH" sz="1800" dirty="0"/>
              <a:t>Warum sollte Schokolade </a:t>
            </a:r>
            <a:r>
              <a:rPr lang="de-CH" sz="1800" dirty="0" smtClean="0"/>
              <a:t>mit Ihrem Label </a:t>
            </a:r>
            <a:r>
              <a:rPr lang="de-CH" sz="1800" dirty="0"/>
              <a:t>gekauft werden?</a:t>
            </a:r>
          </a:p>
          <a:p>
            <a:pPr lvl="0"/>
            <a:r>
              <a:rPr lang="de-CH" sz="1800" dirty="0" smtClean="0"/>
              <a:t>Welche/s Menschenrecht/e </a:t>
            </a:r>
            <a:r>
              <a:rPr lang="de-CH" sz="1800" dirty="0"/>
              <a:t>berücksichtigt Ihr Label?</a:t>
            </a:r>
          </a:p>
          <a:p>
            <a:pPr lvl="0"/>
            <a:r>
              <a:rPr lang="de-CH" dirty="0"/>
              <a:t>…</a:t>
            </a:r>
          </a:p>
          <a:p>
            <a:endParaRPr lang="en-US" dirty="0"/>
          </a:p>
        </p:txBody>
      </p:sp>
      <p:sp>
        <p:nvSpPr>
          <p:cNvPr id="4" name="Date Placeholder 3">
            <a:extLst>
              <a:ext uri="{FF2B5EF4-FFF2-40B4-BE49-F238E27FC236}">
                <a16:creationId xmlns:a16="http://schemas.microsoft.com/office/drawing/2014/main" id="{A4A323B8-C077-43BE-9A43-496439C0356F}"/>
              </a:ext>
            </a:extLst>
          </p:cNvPr>
          <p:cNvSpPr>
            <a:spLocks noGrp="1"/>
          </p:cNvSpPr>
          <p:nvPr>
            <p:ph type="dt" sz="half" idx="10"/>
          </p:nvPr>
        </p:nvSpPr>
        <p:spPr>
          <a:xfrm>
            <a:off x="7533509" y="6103920"/>
            <a:ext cx="2468880" cy="274320"/>
          </a:xfrm>
        </p:spPr>
        <p:txBody>
          <a:bodyPr>
            <a:normAutofit/>
          </a:bodyPr>
          <a:lstStyle/>
          <a:p>
            <a:pPr>
              <a:spcAft>
                <a:spcPts val="600"/>
              </a:spcAft>
            </a:pPr>
            <a:fld id="{8642E93A-B97D-40E3-8B5A-BAFF24E618FA}" type="datetime1">
              <a:rPr lang="de-DE" smtClean="0"/>
              <a:t>12.01.2021</a:t>
            </a:fld>
            <a:endParaRPr lang="en-US"/>
          </a:p>
        </p:txBody>
      </p:sp>
    </p:spTree>
    <p:extLst>
      <p:ext uri="{BB962C8B-B14F-4D97-AF65-F5344CB8AC3E}">
        <p14:creationId xmlns:p14="http://schemas.microsoft.com/office/powerpoint/2010/main" val="3797532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4DAD-23E0-4C90-8F8D-DFD0660459FB}"/>
              </a:ext>
            </a:extLst>
          </p:cNvPr>
          <p:cNvSpPr>
            <a:spLocks noGrp="1"/>
          </p:cNvSpPr>
          <p:nvPr>
            <p:ph type="title"/>
          </p:nvPr>
        </p:nvSpPr>
        <p:spPr>
          <a:xfrm>
            <a:off x="6579450" y="727627"/>
            <a:ext cx="4957553" cy="1645920"/>
          </a:xfrm>
        </p:spPr>
        <p:txBody>
          <a:bodyPr>
            <a:normAutofit/>
          </a:bodyPr>
          <a:lstStyle/>
          <a:p>
            <a:r>
              <a:rPr lang="en-US" err="1"/>
              <a:t>Reflexion</a:t>
            </a:r>
            <a:r>
              <a:rPr lang="en-US"/>
              <a:t> I</a:t>
            </a:r>
          </a:p>
        </p:txBody>
      </p:sp>
      <p:sp>
        <p:nvSpPr>
          <p:cNvPr id="71" name="Rectangle 70">
            <a:extLst>
              <a:ext uri="{FF2B5EF4-FFF2-40B4-BE49-F238E27FC236}">
                <a16:creationId xmlns:a16="http://schemas.microsoft.com/office/drawing/2014/main" id="{0BBB6B01-5B73-410C-B70E-8CF2FA470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73" name="Rectangle 72">
            <a:extLst>
              <a:ext uri="{FF2B5EF4-FFF2-40B4-BE49-F238E27FC236}">
                <a16:creationId xmlns:a16="http://schemas.microsoft.com/office/drawing/2014/main" id="{8712F587-12D0-435C-8E3F-F44C36EE7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7170" name="Picture 2">
            <a:extLst>
              <a:ext uri="{FF2B5EF4-FFF2-40B4-BE49-F238E27FC236}">
                <a16:creationId xmlns:a16="http://schemas.microsoft.com/office/drawing/2014/main" id="{D531109B-6CB0-4CE1-8682-23A5214912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04664" y="2060449"/>
            <a:ext cx="3660839" cy="256258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DE1AFC2B-F6A9-4546-AA27-A7DC033585BF}"/>
              </a:ext>
            </a:extLst>
          </p:cNvPr>
          <p:cNvSpPr>
            <a:spLocks noGrp="1"/>
          </p:cNvSpPr>
          <p:nvPr>
            <p:ph idx="1"/>
          </p:nvPr>
        </p:nvSpPr>
        <p:spPr>
          <a:xfrm>
            <a:off x="6579450" y="2538919"/>
            <a:ext cx="4957554" cy="3496120"/>
          </a:xfrm>
        </p:spPr>
        <p:txBody>
          <a:bodyPr vert="horz" lIns="91440" tIns="45720" rIns="91440" bIns="45720" rtlCol="0" anchor="t">
            <a:normAutofit/>
          </a:bodyPr>
          <a:lstStyle/>
          <a:p>
            <a:r>
              <a:rPr lang="en-US" sz="2000" err="1"/>
              <a:t>Öffnen</a:t>
            </a:r>
            <a:r>
              <a:rPr lang="en-US" sz="2000"/>
              <a:t> Sie den Link </a:t>
            </a:r>
            <a:r>
              <a:rPr lang="en-US" sz="2000" err="1"/>
              <a:t>zum</a:t>
            </a:r>
            <a:r>
              <a:rPr lang="en-US" sz="2000"/>
              <a:t> Quiz und </a:t>
            </a:r>
            <a:r>
              <a:rPr lang="en-US" sz="2000" err="1"/>
              <a:t>beantworten</a:t>
            </a:r>
            <a:r>
              <a:rPr lang="en-US" sz="2000"/>
              <a:t> Sie die </a:t>
            </a:r>
            <a:r>
              <a:rPr lang="en-US" sz="2000" err="1"/>
              <a:t>Fragen</a:t>
            </a:r>
            <a:r>
              <a:rPr lang="en-US" sz="2000"/>
              <a:t> </a:t>
            </a:r>
            <a:r>
              <a:rPr lang="en-US" sz="2000" err="1"/>
              <a:t>ohne</a:t>
            </a:r>
            <a:r>
              <a:rPr lang="en-US" sz="2000"/>
              <a:t> </a:t>
            </a:r>
            <a:r>
              <a:rPr lang="en-US" sz="2000" err="1"/>
              <a:t>Hilfsmittel</a:t>
            </a:r>
            <a:r>
              <a:rPr lang="en-US" sz="2000"/>
              <a:t> in </a:t>
            </a:r>
            <a:r>
              <a:rPr lang="en-US" sz="2000" err="1"/>
              <a:t>Einzelarbeit</a:t>
            </a:r>
            <a:r>
              <a:rPr lang="en-US" sz="2000"/>
              <a:t>.</a:t>
            </a:r>
          </a:p>
        </p:txBody>
      </p:sp>
      <p:sp>
        <p:nvSpPr>
          <p:cNvPr id="4" name="Date Placeholder 3">
            <a:extLst>
              <a:ext uri="{FF2B5EF4-FFF2-40B4-BE49-F238E27FC236}">
                <a16:creationId xmlns:a16="http://schemas.microsoft.com/office/drawing/2014/main" id="{A4A323B8-C077-43BE-9A43-496439C0356F}"/>
              </a:ext>
            </a:extLst>
          </p:cNvPr>
          <p:cNvSpPr>
            <a:spLocks noGrp="1"/>
          </p:cNvSpPr>
          <p:nvPr>
            <p:ph type="dt" sz="half" idx="10"/>
          </p:nvPr>
        </p:nvSpPr>
        <p:spPr>
          <a:xfrm>
            <a:off x="7256794" y="6035040"/>
            <a:ext cx="2893045" cy="365760"/>
          </a:xfrm>
        </p:spPr>
        <p:txBody>
          <a:bodyPr>
            <a:normAutofit/>
          </a:bodyPr>
          <a:lstStyle/>
          <a:p>
            <a:pPr>
              <a:spcAft>
                <a:spcPts val="600"/>
              </a:spcAft>
            </a:pPr>
            <a:fld id="{55E42563-6DAF-41D9-A225-92BBABE6CC1B}" type="datetime1">
              <a:rPr lang="de-DE" smtClean="0"/>
              <a:t>12.01.2021</a:t>
            </a:fld>
            <a:endParaRPr lang="en-US"/>
          </a:p>
        </p:txBody>
      </p:sp>
    </p:spTree>
    <p:extLst>
      <p:ext uri="{BB962C8B-B14F-4D97-AF65-F5344CB8AC3E}">
        <p14:creationId xmlns:p14="http://schemas.microsoft.com/office/powerpoint/2010/main" val="154946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6E24DFF-FFCF-45FC-A372-82F97080FA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24DAD-23E0-4C90-8F8D-DFD0660459FB}"/>
              </a:ext>
            </a:extLst>
          </p:cNvPr>
          <p:cNvSpPr>
            <a:spLocks noGrp="1"/>
          </p:cNvSpPr>
          <p:nvPr>
            <p:ph type="title"/>
          </p:nvPr>
        </p:nvSpPr>
        <p:spPr>
          <a:xfrm>
            <a:off x="6846137" y="727626"/>
            <a:ext cx="4602152" cy="1718225"/>
          </a:xfrm>
        </p:spPr>
        <p:txBody>
          <a:bodyPr>
            <a:normAutofit/>
          </a:bodyPr>
          <a:lstStyle/>
          <a:p>
            <a:r>
              <a:rPr lang="en-US" sz="4100"/>
              <a:t>Auftrag Kindersklaverei</a:t>
            </a:r>
          </a:p>
        </p:txBody>
      </p:sp>
      <p:sp>
        <p:nvSpPr>
          <p:cNvPr id="4" name="Date Placeholder 3">
            <a:extLst>
              <a:ext uri="{FF2B5EF4-FFF2-40B4-BE49-F238E27FC236}">
                <a16:creationId xmlns:a16="http://schemas.microsoft.com/office/drawing/2014/main" id="{A4A323B8-C077-43BE-9A43-496439C0356F}"/>
              </a:ext>
            </a:extLst>
          </p:cNvPr>
          <p:cNvSpPr>
            <a:spLocks noGrp="1"/>
          </p:cNvSpPr>
          <p:nvPr>
            <p:ph type="dt" sz="half" idx="10"/>
          </p:nvPr>
        </p:nvSpPr>
        <p:spPr>
          <a:xfrm>
            <a:off x="6648409" y="517148"/>
            <a:ext cx="2700830" cy="274320"/>
          </a:xfrm>
        </p:spPr>
        <p:txBody>
          <a:bodyPr>
            <a:normAutofit/>
          </a:bodyPr>
          <a:lstStyle/>
          <a:p>
            <a:pPr algn="l">
              <a:spcAft>
                <a:spcPts val="600"/>
              </a:spcAft>
            </a:pPr>
            <a:fld id="{B2ED14F5-CC1F-4442-A4B9-0557BB451445}" type="datetime1">
              <a:rPr lang="de-DE" smtClean="0"/>
              <a:t>12.01.2021</a:t>
            </a:fld>
            <a:endParaRPr lang="en-US"/>
          </a:p>
        </p:txBody>
      </p:sp>
      <p:sp>
        <p:nvSpPr>
          <p:cNvPr id="9" name="Content Placeholder 8">
            <a:extLst>
              <a:ext uri="{FF2B5EF4-FFF2-40B4-BE49-F238E27FC236}">
                <a16:creationId xmlns:a16="http://schemas.microsoft.com/office/drawing/2014/main" id="{DE1AFC2B-F6A9-4546-AA27-A7DC033585BF}"/>
              </a:ext>
            </a:extLst>
          </p:cNvPr>
          <p:cNvSpPr>
            <a:spLocks noGrp="1"/>
          </p:cNvSpPr>
          <p:nvPr>
            <p:ph idx="1"/>
          </p:nvPr>
        </p:nvSpPr>
        <p:spPr>
          <a:xfrm>
            <a:off x="6846137" y="2538920"/>
            <a:ext cx="4602152" cy="3480066"/>
          </a:xfrm>
        </p:spPr>
        <p:txBody>
          <a:bodyPr vert="horz" lIns="91440" tIns="45720" rIns="91440" bIns="45720" rtlCol="0" anchor="t">
            <a:normAutofit/>
          </a:bodyPr>
          <a:lstStyle/>
          <a:p>
            <a:r>
              <a:rPr lang="en-US" sz="2000" dirty="0" err="1"/>
              <a:t>Lösen</a:t>
            </a:r>
            <a:r>
              <a:rPr lang="en-US" sz="2000" dirty="0"/>
              <a:t> </a:t>
            </a:r>
            <a:r>
              <a:rPr lang="en-US" sz="2000" dirty="0" err="1"/>
              <a:t>Sie</a:t>
            </a:r>
            <a:r>
              <a:rPr lang="en-US" sz="2000" dirty="0"/>
              <a:t> </a:t>
            </a:r>
            <a:r>
              <a:rPr lang="en-US" sz="2000" dirty="0" smtClean="0"/>
              <a:t>das </a:t>
            </a:r>
            <a:r>
              <a:rPr lang="en-US" sz="2000" dirty="0" err="1" smtClean="0"/>
              <a:t>Arbeitsblatt</a:t>
            </a:r>
            <a:r>
              <a:rPr lang="en-US" sz="2000" dirty="0" smtClean="0"/>
              <a:t> </a:t>
            </a:r>
            <a:r>
              <a:rPr lang="de-CH" dirty="0"/>
              <a:t>«</a:t>
            </a:r>
            <a:r>
              <a:rPr lang="en-US" sz="2000" dirty="0" err="1"/>
              <a:t>Auftrag</a:t>
            </a:r>
            <a:r>
              <a:rPr lang="en-US" sz="2000" dirty="0"/>
              <a:t> </a:t>
            </a:r>
            <a:r>
              <a:rPr lang="en-US" sz="2000" dirty="0" err="1"/>
              <a:t>Kindersklaverei</a:t>
            </a:r>
            <a:r>
              <a:rPr lang="de-CH" sz="2000" dirty="0"/>
              <a:t>»</a:t>
            </a:r>
            <a:endParaRPr lang="en-US" sz="2000" dirty="0"/>
          </a:p>
          <a:p>
            <a:r>
              <a:rPr lang="en-US" sz="2000" dirty="0" err="1"/>
              <a:t>Einzelarbeit</a:t>
            </a:r>
            <a:endParaRPr lang="en-US" sz="2000" dirty="0"/>
          </a:p>
          <a:p>
            <a:r>
              <a:rPr lang="en-US" sz="2000" dirty="0" err="1"/>
              <a:t>Zeit</a:t>
            </a:r>
            <a:r>
              <a:rPr lang="en-US" sz="2000" dirty="0"/>
              <a:t>: 15 </a:t>
            </a:r>
            <a:r>
              <a:rPr lang="en-US" sz="2000" dirty="0" err="1"/>
              <a:t>Minuten</a:t>
            </a:r>
            <a:endParaRPr lang="en-US" sz="2000" dirty="0"/>
          </a:p>
          <a:p>
            <a:r>
              <a:rPr lang="en-US" sz="2000" dirty="0"/>
              <a:t>Material: Notebook, </a:t>
            </a:r>
            <a:r>
              <a:rPr lang="en-US" sz="2000" dirty="0" err="1" smtClean="0"/>
              <a:t>evtl</a:t>
            </a:r>
            <a:r>
              <a:rPr lang="en-US" sz="2000" dirty="0" smtClean="0"/>
              <a:t>. </a:t>
            </a:r>
            <a:r>
              <a:rPr lang="en-US" sz="2000" dirty="0"/>
              <a:t>Smartphone, </a:t>
            </a:r>
            <a:r>
              <a:rPr lang="en-US" sz="2000" dirty="0" err="1"/>
              <a:t>Kopfhörer</a:t>
            </a:r>
            <a:r>
              <a:rPr lang="en-US" sz="2000" dirty="0"/>
              <a:t>, </a:t>
            </a:r>
            <a:r>
              <a:rPr lang="en-US" sz="2000" dirty="0" err="1"/>
              <a:t>Arbeitsblatt</a:t>
            </a:r>
            <a:endParaRPr lang="en-US" sz="2000" dirty="0"/>
          </a:p>
        </p:txBody>
      </p:sp>
    </p:spTree>
    <p:extLst>
      <p:ext uri="{BB962C8B-B14F-4D97-AF65-F5344CB8AC3E}">
        <p14:creationId xmlns:p14="http://schemas.microsoft.com/office/powerpoint/2010/main" val="1918728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7">
            <a:extLst>
              <a:ext uri="{FF2B5EF4-FFF2-40B4-BE49-F238E27FC236}">
                <a16:creationId xmlns:a16="http://schemas.microsoft.com/office/drawing/2014/main" id="{11657BF2-BFFB-4FF0-9FE2-4D7F7A7C9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9">
            <a:extLst>
              <a:ext uri="{FF2B5EF4-FFF2-40B4-BE49-F238E27FC236}">
                <a16:creationId xmlns:a16="http://schemas.microsoft.com/office/drawing/2014/main" id="{25397171-E233-4F26-9A8C-29C436537D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81">
            <a:extLst>
              <a:ext uri="{FF2B5EF4-FFF2-40B4-BE49-F238E27FC236}">
                <a16:creationId xmlns:a16="http://schemas.microsoft.com/office/drawing/2014/main" id="{EA830B9C-C9EB-4D80-9552-AE9DE30758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C24DAD-23E0-4C90-8F8D-DFD0660459FB}"/>
              </a:ext>
            </a:extLst>
          </p:cNvPr>
          <p:cNvSpPr>
            <a:spLocks noGrp="1"/>
          </p:cNvSpPr>
          <p:nvPr>
            <p:ph type="title"/>
          </p:nvPr>
        </p:nvSpPr>
        <p:spPr>
          <a:xfrm>
            <a:off x="868680" y="642593"/>
            <a:ext cx="6281928" cy="1744183"/>
          </a:xfrm>
        </p:spPr>
        <p:txBody>
          <a:bodyPr>
            <a:normAutofit/>
          </a:bodyPr>
          <a:lstStyle/>
          <a:p>
            <a:r>
              <a:rPr lang="en-US" err="1"/>
              <a:t>Reflexion</a:t>
            </a:r>
            <a:r>
              <a:rPr lang="en-US"/>
              <a:t> II</a:t>
            </a:r>
          </a:p>
        </p:txBody>
      </p:sp>
      <p:sp>
        <p:nvSpPr>
          <p:cNvPr id="9" name="Content Placeholder 8">
            <a:extLst>
              <a:ext uri="{FF2B5EF4-FFF2-40B4-BE49-F238E27FC236}">
                <a16:creationId xmlns:a16="http://schemas.microsoft.com/office/drawing/2014/main" id="{DE1AFC2B-F6A9-4546-AA27-A7DC033585BF}"/>
              </a:ext>
            </a:extLst>
          </p:cNvPr>
          <p:cNvSpPr>
            <a:spLocks noGrp="1"/>
          </p:cNvSpPr>
          <p:nvPr>
            <p:ph idx="1"/>
          </p:nvPr>
        </p:nvSpPr>
        <p:spPr>
          <a:xfrm>
            <a:off x="868680" y="2386584"/>
            <a:ext cx="6281928" cy="3648456"/>
          </a:xfrm>
        </p:spPr>
        <p:txBody>
          <a:bodyPr vert="horz" lIns="91440" tIns="45720" rIns="91440" bIns="45720" rtlCol="0" anchor="t">
            <a:normAutofit lnSpcReduction="10000"/>
          </a:bodyPr>
          <a:lstStyle/>
          <a:p>
            <a:pPr marL="457200" indent="-457200">
              <a:buAutoNum type="arabicPeriod"/>
            </a:pPr>
            <a:r>
              <a:rPr lang="en-US" sz="2000" dirty="0" err="1"/>
              <a:t>Fotografieren</a:t>
            </a:r>
            <a:r>
              <a:rPr lang="en-US" sz="2000" dirty="0"/>
              <a:t> </a:t>
            </a:r>
            <a:r>
              <a:rPr lang="en-US" sz="2000" dirty="0" err="1"/>
              <a:t>Sie</a:t>
            </a:r>
            <a:r>
              <a:rPr lang="en-US" sz="2000" dirty="0"/>
              <a:t> </a:t>
            </a:r>
            <a:r>
              <a:rPr lang="en-US" sz="2000" dirty="0" err="1"/>
              <a:t>zu</a:t>
            </a:r>
            <a:r>
              <a:rPr lang="en-US" sz="2000" dirty="0"/>
              <a:t> </a:t>
            </a:r>
            <a:r>
              <a:rPr lang="en-US" sz="2000" dirty="0" err="1"/>
              <a:t>Hause</a:t>
            </a:r>
            <a:r>
              <a:rPr lang="en-US" sz="2000" dirty="0"/>
              <a:t> </a:t>
            </a:r>
            <a:r>
              <a:rPr lang="en-US" sz="2000" dirty="0" err="1"/>
              <a:t>Ihren</a:t>
            </a:r>
            <a:r>
              <a:rPr lang="en-US" sz="2000" dirty="0"/>
              <a:t> </a:t>
            </a:r>
            <a:r>
              <a:rPr lang="en-US" sz="2000" dirty="0" err="1"/>
              <a:t>Schokoladenvorrat</a:t>
            </a:r>
            <a:r>
              <a:rPr lang="en-US" sz="2000" dirty="0"/>
              <a:t>. </a:t>
            </a:r>
            <a:r>
              <a:rPr lang="en-US" sz="2000" dirty="0" err="1"/>
              <a:t>Befindet</a:t>
            </a:r>
            <a:r>
              <a:rPr lang="en-US" sz="2000" dirty="0"/>
              <a:t> </a:t>
            </a:r>
            <a:r>
              <a:rPr lang="en-US" sz="2000" dirty="0" err="1"/>
              <a:t>sich</a:t>
            </a:r>
            <a:r>
              <a:rPr lang="en-US" sz="2000" dirty="0"/>
              <a:t> </a:t>
            </a:r>
            <a:r>
              <a:rPr lang="en-US" sz="2000" dirty="0" err="1"/>
              <a:t>darunter</a:t>
            </a:r>
            <a:r>
              <a:rPr lang="en-US" sz="2000" dirty="0"/>
              <a:t> </a:t>
            </a:r>
            <a:r>
              <a:rPr lang="en-US" sz="2000" dirty="0" err="1"/>
              <a:t>auch</a:t>
            </a:r>
            <a:r>
              <a:rPr lang="en-US" sz="2000" dirty="0"/>
              <a:t> fair </a:t>
            </a:r>
            <a:r>
              <a:rPr lang="en-US" sz="2000" dirty="0" err="1" smtClean="0"/>
              <a:t>produzierte</a:t>
            </a:r>
            <a:r>
              <a:rPr lang="en-US" sz="2000" dirty="0" smtClean="0"/>
              <a:t> </a:t>
            </a:r>
            <a:r>
              <a:rPr lang="en-US" sz="2000" dirty="0" err="1" smtClean="0"/>
              <a:t>Produkte</a:t>
            </a:r>
            <a:r>
              <a:rPr lang="en-US" sz="2000" dirty="0" smtClean="0"/>
              <a:t>?</a:t>
            </a:r>
            <a:endParaRPr lang="en-US" sz="2000" dirty="0"/>
          </a:p>
          <a:p>
            <a:pPr marL="457200" indent="-457200">
              <a:buAutoNum type="arabicPeriod"/>
            </a:pPr>
            <a:r>
              <a:rPr lang="en-US" sz="2000" dirty="0" err="1"/>
              <a:t>Fragen</a:t>
            </a:r>
            <a:r>
              <a:rPr lang="en-US" sz="2000" dirty="0"/>
              <a:t> </a:t>
            </a:r>
            <a:r>
              <a:rPr lang="en-US" sz="2000" dirty="0" err="1"/>
              <a:t>Sie</a:t>
            </a:r>
            <a:r>
              <a:rPr lang="en-US" sz="2000" dirty="0"/>
              <a:t> </a:t>
            </a:r>
            <a:r>
              <a:rPr lang="en-US" sz="2000" dirty="0" err="1"/>
              <a:t>Ihre</a:t>
            </a:r>
            <a:r>
              <a:rPr lang="en-US" sz="2000" dirty="0"/>
              <a:t> </a:t>
            </a:r>
            <a:r>
              <a:rPr lang="en-US" sz="2000" dirty="0" err="1"/>
              <a:t>Eltern</a:t>
            </a:r>
            <a:r>
              <a:rPr lang="en-US" sz="2000" dirty="0"/>
              <a:t> </a:t>
            </a:r>
            <a:r>
              <a:rPr lang="en-US" sz="2000" dirty="0" err="1"/>
              <a:t>bzw</a:t>
            </a:r>
            <a:r>
              <a:rPr lang="en-US" sz="2000" dirty="0" smtClean="0"/>
              <a:t>. </a:t>
            </a:r>
            <a:r>
              <a:rPr lang="en-US" sz="2000" dirty="0" err="1" smtClean="0"/>
              <a:t>Mitbewohner</a:t>
            </a:r>
            <a:r>
              <a:rPr lang="en-US" sz="2000" dirty="0" smtClean="0"/>
              <a:t>/</a:t>
            </a:r>
            <a:r>
              <a:rPr lang="en-US" sz="2000" dirty="0" err="1" smtClean="0"/>
              <a:t>innen</a:t>
            </a:r>
            <a:r>
              <a:rPr lang="en-US" sz="2000" dirty="0" smtClean="0"/>
              <a:t> </a:t>
            </a:r>
            <a:r>
              <a:rPr lang="en-US" sz="2000" dirty="0" err="1"/>
              <a:t>nach</a:t>
            </a:r>
            <a:r>
              <a:rPr lang="en-US" sz="2000" dirty="0"/>
              <a:t> </a:t>
            </a:r>
            <a:r>
              <a:rPr lang="en-US" sz="2000" dirty="0" err="1"/>
              <a:t>deren</a:t>
            </a:r>
            <a:r>
              <a:rPr lang="en-US" sz="2000" dirty="0"/>
              <a:t> </a:t>
            </a:r>
            <a:r>
              <a:rPr lang="en-US" sz="2000" dirty="0" err="1"/>
              <a:t>Einkaufverhalten</a:t>
            </a:r>
            <a:r>
              <a:rPr lang="en-US" sz="2000" dirty="0"/>
              <a:t> </a:t>
            </a:r>
            <a:r>
              <a:rPr lang="en-US" sz="2000" dirty="0" err="1"/>
              <a:t>bezüglich</a:t>
            </a:r>
            <a:r>
              <a:rPr lang="en-US" sz="2000" dirty="0"/>
              <a:t> </a:t>
            </a:r>
            <a:r>
              <a:rPr lang="en-US" sz="2000" dirty="0" err="1"/>
              <a:t>Schokolade</a:t>
            </a:r>
            <a:r>
              <a:rPr lang="en-US" sz="2000" dirty="0"/>
              <a:t> (</a:t>
            </a:r>
            <a:r>
              <a:rPr lang="en-US" sz="2000" dirty="0" err="1"/>
              <a:t>z.B</a:t>
            </a:r>
            <a:r>
              <a:rPr lang="en-US" sz="2000" dirty="0"/>
              <a:t>. auf was </a:t>
            </a:r>
            <a:r>
              <a:rPr lang="en-US" sz="2000" dirty="0" err="1"/>
              <a:t>achten</a:t>
            </a:r>
            <a:r>
              <a:rPr lang="en-US" sz="2000" dirty="0"/>
              <a:t> </a:t>
            </a:r>
            <a:r>
              <a:rPr lang="en-US" sz="2000" dirty="0" err="1" smtClean="0"/>
              <a:t>sie</a:t>
            </a:r>
            <a:r>
              <a:rPr lang="en-US" sz="2000" dirty="0" smtClean="0"/>
              <a:t> </a:t>
            </a:r>
            <a:r>
              <a:rPr lang="en-US" sz="2000" dirty="0" err="1" smtClean="0"/>
              <a:t>beim</a:t>
            </a:r>
            <a:r>
              <a:rPr lang="en-US" sz="2000" dirty="0" smtClean="0"/>
              <a:t> </a:t>
            </a:r>
            <a:r>
              <a:rPr lang="en-US" sz="2000" dirty="0" err="1" smtClean="0"/>
              <a:t>Einkauf</a:t>
            </a:r>
            <a:r>
              <a:rPr lang="en-US" sz="2000" dirty="0" smtClean="0"/>
              <a:t>?) </a:t>
            </a:r>
            <a:r>
              <a:rPr lang="en-US" sz="2000" dirty="0"/>
              <a:t>und </a:t>
            </a:r>
            <a:r>
              <a:rPr lang="en-US" sz="2000" dirty="0" err="1"/>
              <a:t>besprechen</a:t>
            </a:r>
            <a:r>
              <a:rPr lang="en-US" sz="2000" dirty="0"/>
              <a:t> </a:t>
            </a:r>
            <a:r>
              <a:rPr lang="en-US" sz="2000" dirty="0" err="1"/>
              <a:t>Sie</a:t>
            </a:r>
            <a:r>
              <a:rPr lang="en-US" sz="2000" dirty="0"/>
              <a:t> </a:t>
            </a:r>
            <a:r>
              <a:rPr lang="en-US" sz="2000" dirty="0" err="1"/>
              <a:t>mit</a:t>
            </a:r>
            <a:r>
              <a:rPr lang="en-US" sz="2000" dirty="0"/>
              <a:t> </a:t>
            </a:r>
            <a:r>
              <a:rPr lang="en-US" sz="2000" dirty="0" err="1"/>
              <a:t>ihnen</a:t>
            </a:r>
            <a:r>
              <a:rPr lang="en-US" sz="2000" dirty="0"/>
              <a:t> das </a:t>
            </a:r>
            <a:r>
              <a:rPr lang="en-US" sz="2000" dirty="0" err="1"/>
              <a:t>neu</a:t>
            </a:r>
            <a:r>
              <a:rPr lang="en-US" sz="2000" dirty="0"/>
              <a:t> </a:t>
            </a:r>
            <a:r>
              <a:rPr lang="en-US" sz="2000" dirty="0" err="1"/>
              <a:t>erworbene</a:t>
            </a:r>
            <a:r>
              <a:rPr lang="en-US" sz="2000" dirty="0"/>
              <a:t> </a:t>
            </a:r>
            <a:r>
              <a:rPr lang="en-US" sz="2000" dirty="0" err="1"/>
              <a:t>Wissen</a:t>
            </a:r>
            <a:r>
              <a:rPr lang="en-US" sz="2000" dirty="0"/>
              <a:t> </a:t>
            </a:r>
            <a:r>
              <a:rPr lang="en-US" sz="2000" dirty="0" err="1"/>
              <a:t>über</a:t>
            </a:r>
            <a:r>
              <a:rPr lang="en-US" sz="2000" dirty="0"/>
              <a:t> </a:t>
            </a:r>
            <a:r>
              <a:rPr lang="en-US" sz="2000" dirty="0" err="1"/>
              <a:t>Schokolade</a:t>
            </a:r>
            <a:r>
              <a:rPr lang="en-US" sz="2000" dirty="0"/>
              <a:t>. </a:t>
            </a:r>
          </a:p>
          <a:p>
            <a:pPr marL="457200" indent="-457200">
              <a:buAutoNum type="arabicPeriod"/>
            </a:pPr>
            <a:r>
              <a:rPr lang="en-US" sz="2000" dirty="0" err="1"/>
              <a:t>Fügen</a:t>
            </a:r>
            <a:r>
              <a:rPr lang="en-US" sz="2000" dirty="0"/>
              <a:t> </a:t>
            </a:r>
            <a:r>
              <a:rPr lang="en-US" sz="2000" dirty="0" err="1"/>
              <a:t>Sie</a:t>
            </a:r>
            <a:r>
              <a:rPr lang="en-US" sz="2000" dirty="0"/>
              <a:t> auf Teams </a:t>
            </a:r>
            <a:r>
              <a:rPr lang="en-US" sz="2000" dirty="0" err="1"/>
              <a:t>unter</a:t>
            </a:r>
            <a:r>
              <a:rPr lang="en-US" sz="2000" dirty="0"/>
              <a:t> ABU a) </a:t>
            </a:r>
            <a:r>
              <a:rPr lang="en-US" sz="2000" dirty="0" err="1"/>
              <a:t>Ihr</a:t>
            </a:r>
            <a:r>
              <a:rPr lang="en-US" sz="2000" dirty="0"/>
              <a:t> </a:t>
            </a:r>
            <a:r>
              <a:rPr lang="en-US" sz="2000" dirty="0" err="1"/>
              <a:t>Foto</a:t>
            </a:r>
            <a:r>
              <a:rPr lang="en-US" sz="2000" dirty="0"/>
              <a:t> und b) </a:t>
            </a:r>
            <a:r>
              <a:rPr lang="en-US" sz="2000" dirty="0" err="1"/>
              <a:t>Ihre</a:t>
            </a:r>
            <a:r>
              <a:rPr lang="en-US" sz="2000" dirty="0"/>
              <a:t> </a:t>
            </a:r>
            <a:r>
              <a:rPr lang="en-US" sz="2000" dirty="0" err="1"/>
              <a:t>Erkenntnisse</a:t>
            </a:r>
            <a:r>
              <a:rPr lang="en-US" sz="2000" dirty="0"/>
              <a:t> </a:t>
            </a:r>
            <a:r>
              <a:rPr lang="en-US" sz="2000" dirty="0" err="1"/>
              <a:t>vom</a:t>
            </a:r>
            <a:r>
              <a:rPr lang="en-US" sz="2000" dirty="0"/>
              <a:t> </a:t>
            </a:r>
            <a:r>
              <a:rPr lang="en-US" sz="2000" dirty="0" err="1"/>
              <a:t>Gespräch</a:t>
            </a:r>
            <a:r>
              <a:rPr lang="en-US" sz="2000" dirty="0"/>
              <a:t> </a:t>
            </a:r>
            <a:r>
              <a:rPr lang="en-US" sz="2000" dirty="0" err="1"/>
              <a:t>ein</a:t>
            </a:r>
            <a:r>
              <a:rPr lang="en-US" sz="2000" dirty="0"/>
              <a:t>.</a:t>
            </a:r>
          </a:p>
        </p:txBody>
      </p:sp>
      <p:sp>
        <p:nvSpPr>
          <p:cNvPr id="4" name="Date Placeholder 3">
            <a:extLst>
              <a:ext uri="{FF2B5EF4-FFF2-40B4-BE49-F238E27FC236}">
                <a16:creationId xmlns:a16="http://schemas.microsoft.com/office/drawing/2014/main" id="{A4A323B8-C077-43BE-9A43-496439C0356F}"/>
              </a:ext>
            </a:extLst>
          </p:cNvPr>
          <p:cNvSpPr>
            <a:spLocks noGrp="1"/>
          </p:cNvSpPr>
          <p:nvPr>
            <p:ph type="dt" sz="half" idx="10"/>
          </p:nvPr>
        </p:nvSpPr>
        <p:spPr>
          <a:xfrm>
            <a:off x="482419" y="6124163"/>
            <a:ext cx="2284485" cy="256032"/>
          </a:xfrm>
        </p:spPr>
        <p:txBody>
          <a:bodyPr>
            <a:normAutofit/>
          </a:bodyPr>
          <a:lstStyle/>
          <a:p>
            <a:pPr algn="l">
              <a:spcAft>
                <a:spcPts val="600"/>
              </a:spcAft>
            </a:pPr>
            <a:fld id="{1DF7A9C0-94E0-44DB-A70E-13BA20F3284A}" type="datetime1">
              <a:rPr lang="de-DE" smtClean="0"/>
              <a:t>12.01.2021</a:t>
            </a:fld>
            <a:endParaRPr lang="en-US"/>
          </a:p>
        </p:txBody>
      </p:sp>
    </p:spTree>
    <p:extLst>
      <p:ext uri="{BB962C8B-B14F-4D97-AF65-F5344CB8AC3E}">
        <p14:creationId xmlns:p14="http://schemas.microsoft.com/office/powerpoint/2010/main" val="3081101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E163457-B9B2-4CAF-82BC-F6B404F62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
            <a:ext cx="12192000" cy="6857990"/>
          </a:xfrm>
          <a:prstGeom prst="rect">
            <a:avLst/>
          </a:prstGeom>
        </p:spPr>
      </p:pic>
      <p:sp>
        <p:nvSpPr>
          <p:cNvPr id="2" name="Date Placeholder 1">
            <a:extLst>
              <a:ext uri="{FF2B5EF4-FFF2-40B4-BE49-F238E27FC236}">
                <a16:creationId xmlns:a16="http://schemas.microsoft.com/office/drawing/2014/main" id="{E1B2DBF1-A61C-42F8-80BE-0645A81EFA15}"/>
              </a:ext>
            </a:extLst>
          </p:cNvPr>
          <p:cNvSpPr>
            <a:spLocks noGrp="1"/>
          </p:cNvSpPr>
          <p:nvPr>
            <p:ph type="dt" sz="half" idx="10"/>
          </p:nvPr>
        </p:nvSpPr>
        <p:spPr>
          <a:xfrm>
            <a:off x="7256794" y="6035040"/>
            <a:ext cx="2893045" cy="365760"/>
          </a:xfrm>
        </p:spPr>
        <p:txBody>
          <a:bodyPr>
            <a:normAutofit/>
          </a:bodyPr>
          <a:lstStyle/>
          <a:p>
            <a:pPr>
              <a:spcAft>
                <a:spcPts val="600"/>
              </a:spcAft>
            </a:pPr>
            <a:fld id="{79150530-BF0C-4DAE-94C1-B74A59796D94}" type="datetime1">
              <a:rPr lang="de-DE" smtClean="0">
                <a:solidFill>
                  <a:srgbClr val="FFFFFF"/>
                </a:solidFill>
              </a:rPr>
              <a:t>12.01.2021</a:t>
            </a:fld>
            <a:endParaRPr lang="en-US">
              <a:solidFill>
                <a:srgbClr val="FFFFFF"/>
              </a:solidFill>
            </a:endParaRPr>
          </a:p>
        </p:txBody>
      </p:sp>
    </p:spTree>
    <p:extLst>
      <p:ext uri="{BB962C8B-B14F-4D97-AF65-F5344CB8AC3E}">
        <p14:creationId xmlns:p14="http://schemas.microsoft.com/office/powerpoint/2010/main" val="2749044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4">
            <a:extLst>
              <a:ext uri="{FF2B5EF4-FFF2-40B4-BE49-F238E27FC236}">
                <a16:creationId xmlns:a16="http://schemas.microsoft.com/office/drawing/2014/main" id="{1419E3D9-C5FB-41A9-B6D2-DFB210BB62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6">
            <a:extLst>
              <a:ext uri="{FF2B5EF4-FFF2-40B4-BE49-F238E27FC236}">
                <a16:creationId xmlns:a16="http://schemas.microsoft.com/office/drawing/2014/main" id="{367909BF-1DF7-4ACE-8F58-6CF719BB27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8">
            <a:extLst>
              <a:ext uri="{FF2B5EF4-FFF2-40B4-BE49-F238E27FC236}">
                <a16:creationId xmlns:a16="http://schemas.microsoft.com/office/drawing/2014/main" id="{89E8BEDB-0BBC-4F21-9CFB-8530D664C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20">
            <a:extLst>
              <a:ext uri="{FF2B5EF4-FFF2-40B4-BE49-F238E27FC236}">
                <a16:creationId xmlns:a16="http://schemas.microsoft.com/office/drawing/2014/main"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2" name="Straight Connector 21">
              <a:extLst>
                <a:ext uri="{FF2B5EF4-FFF2-40B4-BE49-F238E27FC236}">
                  <a16:creationId xmlns:a16="http://schemas.microsoft.com/office/drawing/2014/main" id="{51D6D676-6F2F-4446-9935-2D8D038214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9BAEA2B-9C25-4B43-8C9A-A9D0C3E9B1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C5F3A-7F1A-4EE8-A913-C8E96ACC3C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8" name="Rectangle 25">
            <a:extLst>
              <a:ext uri="{FF2B5EF4-FFF2-40B4-BE49-F238E27FC236}">
                <a16:creationId xmlns:a16="http://schemas.microsoft.com/office/drawing/2014/main" id="{420551B3-B4DA-48EE-988C-4FAEAEB5C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nhaltsplatzhalter 7">
            <a:extLst>
              <a:ext uri="{FF2B5EF4-FFF2-40B4-BE49-F238E27FC236}">
                <a16:creationId xmlns:a16="http://schemas.microsoft.com/office/drawing/2014/main" id="{29080E07-9641-48CB-AD21-F0C04C655B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
            <a:ext cx="12192000" cy="6857990"/>
          </a:xfrm>
          <a:prstGeom prst="rect">
            <a:avLst/>
          </a:prstGeom>
        </p:spPr>
      </p:pic>
      <p:sp>
        <p:nvSpPr>
          <p:cNvPr id="20" name="Rectangle 27">
            <a:extLst>
              <a:ext uri="{FF2B5EF4-FFF2-40B4-BE49-F238E27FC236}">
                <a16:creationId xmlns:a16="http://schemas.microsoft.com/office/drawing/2014/main" id="{5683D043-25BB-4AC9-8130-6411796726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FE82DF-4183-4857-8A8B-9D85309065B2}"/>
              </a:ext>
            </a:extLst>
          </p:cNvPr>
          <p:cNvSpPr>
            <a:spLocks noGrp="1"/>
          </p:cNvSpPr>
          <p:nvPr>
            <p:ph type="title"/>
          </p:nvPr>
        </p:nvSpPr>
        <p:spPr>
          <a:xfrm>
            <a:off x="321733" y="387155"/>
            <a:ext cx="11548532" cy="4163884"/>
          </a:xfrm>
        </p:spPr>
        <p:txBody>
          <a:bodyPr vert="horz" lIns="91440" tIns="45720" rIns="91440" bIns="45720" rtlCol="0" anchor="t">
            <a:normAutofit/>
          </a:bodyPr>
          <a:lstStyle/>
          <a:p>
            <a:pPr>
              <a:lnSpc>
                <a:spcPct val="83000"/>
              </a:lnSpc>
            </a:pPr>
            <a:r>
              <a:rPr lang="en-US" sz="9600" b="0" cap="all" spc="-100">
                <a:solidFill>
                  <a:schemeClr val="bg1"/>
                </a:solidFill>
              </a:rPr>
              <a:t>Schoggi….</a:t>
            </a:r>
          </a:p>
        </p:txBody>
      </p:sp>
      <p:sp>
        <p:nvSpPr>
          <p:cNvPr id="30" name="Rectangle 29">
            <a:extLst>
              <a:ext uri="{FF2B5EF4-FFF2-40B4-BE49-F238E27FC236}">
                <a16:creationId xmlns:a16="http://schemas.microsoft.com/office/drawing/2014/main" id="{AA61CCAC-6875-474C-8E9E-F57ABF078C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umsplatzhalter 3">
            <a:extLst>
              <a:ext uri="{FF2B5EF4-FFF2-40B4-BE49-F238E27FC236}">
                <a16:creationId xmlns:a16="http://schemas.microsoft.com/office/drawing/2014/main" id="{DE0A063C-154A-48EA-8992-F41F6A59EE39}"/>
              </a:ext>
            </a:extLst>
          </p:cNvPr>
          <p:cNvSpPr>
            <a:spLocks noGrp="1"/>
          </p:cNvSpPr>
          <p:nvPr>
            <p:ph type="dt" sz="half" idx="10"/>
          </p:nvPr>
        </p:nvSpPr>
        <p:spPr>
          <a:xfrm>
            <a:off x="321733" y="6309360"/>
            <a:ext cx="2743200" cy="365125"/>
          </a:xfrm>
        </p:spPr>
        <p:txBody>
          <a:bodyPr vert="horz" lIns="91440" tIns="45720" rIns="91440" bIns="45720" rtlCol="0" anchor="ctr">
            <a:normAutofit/>
          </a:bodyPr>
          <a:lstStyle/>
          <a:p>
            <a:pPr algn="l" defTabSz="457200">
              <a:spcAft>
                <a:spcPts val="600"/>
              </a:spcAft>
            </a:pPr>
            <a:fld id="{B90BD26E-96AD-4100-A86B-8A254DB80C18}" type="datetime1">
              <a:rPr lang="de-DE" smtClean="0">
                <a:solidFill>
                  <a:schemeClr val="bg1"/>
                </a:solidFill>
              </a:rPr>
              <a:t>12.01.2021</a:t>
            </a:fld>
            <a:endParaRPr lang="en-US">
              <a:solidFill>
                <a:schemeClr val="bg1"/>
              </a:solidFill>
            </a:endParaRPr>
          </a:p>
        </p:txBody>
      </p:sp>
    </p:spTree>
    <p:extLst>
      <p:ext uri="{BB962C8B-B14F-4D97-AF65-F5344CB8AC3E}">
        <p14:creationId xmlns:p14="http://schemas.microsoft.com/office/powerpoint/2010/main" val="1153051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81506-884F-46C6-B70D-6E7A1B63E132}"/>
              </a:ext>
            </a:extLst>
          </p:cNvPr>
          <p:cNvSpPr>
            <a:spLocks noGrp="1"/>
          </p:cNvSpPr>
          <p:nvPr>
            <p:ph type="title"/>
          </p:nvPr>
        </p:nvSpPr>
        <p:spPr>
          <a:xfrm>
            <a:off x="838200" y="365125"/>
            <a:ext cx="10515600" cy="1325563"/>
          </a:xfrm>
        </p:spPr>
        <p:txBody>
          <a:bodyPr/>
          <a:lstStyle/>
          <a:p>
            <a:r>
              <a:rPr lang="de-CH"/>
              <a:t>Herr und Frau Schweizer lieben Schoggi</a:t>
            </a:r>
          </a:p>
        </p:txBody>
      </p:sp>
      <p:sp>
        <p:nvSpPr>
          <p:cNvPr id="4" name="Datumsplatzhalter 3">
            <a:extLst>
              <a:ext uri="{FF2B5EF4-FFF2-40B4-BE49-F238E27FC236}">
                <a16:creationId xmlns:a16="http://schemas.microsoft.com/office/drawing/2014/main" id="{04B337A4-FF5C-498E-8D57-C2296B72FF90}"/>
              </a:ext>
            </a:extLst>
          </p:cNvPr>
          <p:cNvSpPr>
            <a:spLocks noGrp="1"/>
          </p:cNvSpPr>
          <p:nvPr>
            <p:ph type="dt" sz="half" idx="10"/>
          </p:nvPr>
        </p:nvSpPr>
        <p:spPr/>
        <p:txBody>
          <a:bodyPr/>
          <a:lstStyle/>
          <a:p>
            <a:fld id="{C071B864-B4D1-4FE5-8811-B862FDB66DC1}" type="datetime1">
              <a:rPr lang="de-DE" smtClean="0"/>
              <a:t>12.01.2021</a:t>
            </a:fld>
            <a:endParaRPr lang="de-CH"/>
          </a:p>
        </p:txBody>
      </p:sp>
      <p:sp>
        <p:nvSpPr>
          <p:cNvPr id="9" name="Textfeld 8">
            <a:extLst>
              <a:ext uri="{FF2B5EF4-FFF2-40B4-BE49-F238E27FC236}">
                <a16:creationId xmlns:a16="http://schemas.microsoft.com/office/drawing/2014/main" id="{F540E646-44DA-4B22-B9CB-964234F4C736}"/>
              </a:ext>
            </a:extLst>
          </p:cNvPr>
          <p:cNvSpPr txBox="1"/>
          <p:nvPr/>
        </p:nvSpPr>
        <p:spPr>
          <a:xfrm>
            <a:off x="3008923" y="3054022"/>
            <a:ext cx="6377354" cy="830997"/>
          </a:xfrm>
          <a:prstGeom prst="rect">
            <a:avLst/>
          </a:prstGeom>
          <a:solidFill>
            <a:schemeClr val="accent2">
              <a:lumMod val="20000"/>
              <a:lumOff val="80000"/>
            </a:schemeClr>
          </a:solidFill>
        </p:spPr>
        <p:txBody>
          <a:bodyPr wrap="square" rtlCol="0">
            <a:spAutoFit/>
          </a:bodyPr>
          <a:lstStyle/>
          <a:p>
            <a:pPr algn="ctr"/>
            <a:r>
              <a:rPr lang="de-CH" sz="4800" b="1">
                <a:solidFill>
                  <a:schemeClr val="accent1">
                    <a:lumMod val="60000"/>
                    <a:lumOff val="40000"/>
                  </a:schemeClr>
                </a:solidFill>
              </a:rPr>
              <a:t>10,4 kg = 104 Tafeln</a:t>
            </a:r>
          </a:p>
        </p:txBody>
      </p:sp>
      <p:sp>
        <p:nvSpPr>
          <p:cNvPr id="3" name="Inhaltsplatzhalter 2"/>
          <p:cNvSpPr>
            <a:spLocks noGrp="1"/>
          </p:cNvSpPr>
          <p:nvPr>
            <p:ph idx="1"/>
          </p:nvPr>
        </p:nvSpPr>
        <p:spPr/>
        <p:txBody>
          <a:bodyPr/>
          <a:lstStyle/>
          <a:p>
            <a:endParaRPr lang="de-CH"/>
          </a:p>
        </p:txBody>
      </p:sp>
    </p:spTree>
    <p:extLst>
      <p:ext uri="{BB962C8B-B14F-4D97-AF65-F5344CB8AC3E}">
        <p14:creationId xmlns:p14="http://schemas.microsoft.com/office/powerpoint/2010/main" val="388511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B4FEC-CAC2-405D-A313-AE0F7892E2DD}"/>
              </a:ext>
            </a:extLst>
          </p:cNvPr>
          <p:cNvSpPr>
            <a:spLocks noGrp="1"/>
          </p:cNvSpPr>
          <p:nvPr>
            <p:ph type="title"/>
          </p:nvPr>
        </p:nvSpPr>
        <p:spPr/>
        <p:txBody>
          <a:bodyPr/>
          <a:lstStyle/>
          <a:p>
            <a:r>
              <a:rPr lang="de-CH"/>
              <a:t>Kakaopflanze</a:t>
            </a:r>
          </a:p>
        </p:txBody>
      </p:sp>
      <p:sp>
        <p:nvSpPr>
          <p:cNvPr id="4" name="Datumsplatzhalter 3">
            <a:extLst>
              <a:ext uri="{FF2B5EF4-FFF2-40B4-BE49-F238E27FC236}">
                <a16:creationId xmlns:a16="http://schemas.microsoft.com/office/drawing/2014/main" id="{DCAD45A7-2A4B-48EF-A87A-07FC8E2965CD}"/>
              </a:ext>
            </a:extLst>
          </p:cNvPr>
          <p:cNvSpPr>
            <a:spLocks noGrp="1"/>
          </p:cNvSpPr>
          <p:nvPr>
            <p:ph type="dt" sz="half" idx="10"/>
          </p:nvPr>
        </p:nvSpPr>
        <p:spPr/>
        <p:txBody>
          <a:bodyPr/>
          <a:lstStyle/>
          <a:p>
            <a:fld id="{9D0D0397-D1C4-4FF3-A553-8EB4CF533B62}" type="datetime1">
              <a:rPr lang="de-DE" smtClean="0"/>
              <a:t>12.01.2021</a:t>
            </a:fld>
            <a:endParaRPr lang="de-CH"/>
          </a:p>
        </p:txBody>
      </p:sp>
      <p:pic>
        <p:nvPicPr>
          <p:cNvPr id="9" name="Inhaltsplatzhalter 8">
            <a:extLst>
              <a:ext uri="{FF2B5EF4-FFF2-40B4-BE49-F238E27FC236}">
                <a16:creationId xmlns:a16="http://schemas.microsoft.com/office/drawing/2014/main" id="{79F067AD-2FD0-45CE-88B2-FB2915A4FD8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01224" y="1753828"/>
            <a:ext cx="6116018" cy="4281212"/>
          </a:xfrm>
        </p:spPr>
      </p:pic>
    </p:spTree>
    <p:extLst>
      <p:ext uri="{BB962C8B-B14F-4D97-AF65-F5344CB8AC3E}">
        <p14:creationId xmlns:p14="http://schemas.microsoft.com/office/powerpoint/2010/main" val="222709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419E3D9-C5FB-41A9-B6D2-DFB210BB62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367909BF-1DF7-4ACE-8F58-6CF719BB27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8" name="Rectangle 17">
            <a:extLst>
              <a:ext uri="{FF2B5EF4-FFF2-40B4-BE49-F238E27FC236}">
                <a16:creationId xmlns:a16="http://schemas.microsoft.com/office/drawing/2014/main" id="{89E8BEDB-0BBC-4F21-9CFB-8530D664C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1" name="Straight Connector 20">
              <a:extLst>
                <a:ext uri="{FF2B5EF4-FFF2-40B4-BE49-F238E27FC236}">
                  <a16:creationId xmlns:a16="http://schemas.microsoft.com/office/drawing/2014/main" id="{51D6D676-6F2F-4446-9935-2D8D038214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BAEA2B-9C25-4B43-8C9A-A9D0C3E9B1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FC5F3A-7F1A-4EE8-A913-C8E96ACC3C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420551B3-B4DA-48EE-988C-4FAEAEB5C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nhaltsplatzhalter 6">
            <a:extLst>
              <a:ext uri="{FF2B5EF4-FFF2-40B4-BE49-F238E27FC236}">
                <a16:creationId xmlns:a16="http://schemas.microsoft.com/office/drawing/2014/main" id="{4B5256B2-0DD1-4BCA-B64A-1B3135AC00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6" y="10"/>
            <a:ext cx="12195046" cy="6857990"/>
          </a:xfrm>
          <a:prstGeom prst="rect">
            <a:avLst/>
          </a:prstGeom>
        </p:spPr>
      </p:pic>
      <p:sp>
        <p:nvSpPr>
          <p:cNvPr id="27" name="Rectangle 26">
            <a:extLst>
              <a:ext uri="{FF2B5EF4-FFF2-40B4-BE49-F238E27FC236}">
                <a16:creationId xmlns:a16="http://schemas.microsoft.com/office/drawing/2014/main" id="{5683D043-25BB-4AC9-8130-6411796726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91D48E3-0687-471A-BEDE-BDE680E0A5B8}"/>
              </a:ext>
            </a:extLst>
          </p:cNvPr>
          <p:cNvSpPr>
            <a:spLocks noGrp="1"/>
          </p:cNvSpPr>
          <p:nvPr>
            <p:ph type="title"/>
          </p:nvPr>
        </p:nvSpPr>
        <p:spPr>
          <a:xfrm>
            <a:off x="321733" y="387155"/>
            <a:ext cx="11548532" cy="4163884"/>
          </a:xfrm>
        </p:spPr>
        <p:txBody>
          <a:bodyPr vert="horz" lIns="91440" tIns="45720" rIns="91440" bIns="45720" rtlCol="0" anchor="t">
            <a:normAutofit/>
          </a:bodyPr>
          <a:lstStyle/>
          <a:p>
            <a:pPr>
              <a:lnSpc>
                <a:spcPct val="83000"/>
              </a:lnSpc>
            </a:pPr>
            <a:r>
              <a:rPr lang="en-US" sz="8200" b="0" cap="all" spc="-100">
                <a:solidFill>
                  <a:schemeClr val="bg1"/>
                </a:solidFill>
              </a:rPr>
              <a:t>Kakaoproduktion</a:t>
            </a:r>
          </a:p>
        </p:txBody>
      </p:sp>
      <p:sp>
        <p:nvSpPr>
          <p:cNvPr id="29" name="Rectangle 28">
            <a:extLst>
              <a:ext uri="{FF2B5EF4-FFF2-40B4-BE49-F238E27FC236}">
                <a16:creationId xmlns:a16="http://schemas.microsoft.com/office/drawing/2014/main" id="{AA61CCAC-6875-474C-8E9E-F57ABF078C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umsplatzhalter 3">
            <a:extLst>
              <a:ext uri="{FF2B5EF4-FFF2-40B4-BE49-F238E27FC236}">
                <a16:creationId xmlns:a16="http://schemas.microsoft.com/office/drawing/2014/main" id="{C3468514-734A-41E3-909B-E145EEBFE4D5}"/>
              </a:ext>
            </a:extLst>
          </p:cNvPr>
          <p:cNvSpPr>
            <a:spLocks noGrp="1"/>
          </p:cNvSpPr>
          <p:nvPr>
            <p:ph type="dt" sz="half" idx="10"/>
          </p:nvPr>
        </p:nvSpPr>
        <p:spPr>
          <a:xfrm>
            <a:off x="321733" y="6309360"/>
            <a:ext cx="2743200" cy="365125"/>
          </a:xfrm>
        </p:spPr>
        <p:txBody>
          <a:bodyPr vert="horz" lIns="91440" tIns="45720" rIns="91440" bIns="45720" rtlCol="0" anchor="ctr">
            <a:normAutofit/>
          </a:bodyPr>
          <a:lstStyle/>
          <a:p>
            <a:pPr algn="l" defTabSz="457200">
              <a:spcAft>
                <a:spcPts val="600"/>
              </a:spcAft>
            </a:pPr>
            <a:fld id="{AE8A4930-9F57-4F96-9D20-0762A730563C}" type="datetime1">
              <a:rPr lang="de-DE" smtClean="0">
                <a:solidFill>
                  <a:schemeClr val="bg1"/>
                </a:solidFill>
              </a:rPr>
              <a:t>12.01.2021</a:t>
            </a:fld>
            <a:endParaRPr lang="en-US">
              <a:solidFill>
                <a:schemeClr val="bg1"/>
              </a:solidFill>
            </a:endParaRPr>
          </a:p>
        </p:txBody>
      </p:sp>
    </p:spTree>
    <p:extLst>
      <p:ext uri="{BB962C8B-B14F-4D97-AF65-F5344CB8AC3E}">
        <p14:creationId xmlns:p14="http://schemas.microsoft.com/office/powerpoint/2010/main" val="2256668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388EB-6A9A-4D30-9F27-F5A4287A356E}"/>
              </a:ext>
            </a:extLst>
          </p:cNvPr>
          <p:cNvSpPr>
            <a:spLocks noGrp="1"/>
          </p:cNvSpPr>
          <p:nvPr>
            <p:ph type="title"/>
          </p:nvPr>
        </p:nvSpPr>
        <p:spPr/>
        <p:txBody>
          <a:bodyPr/>
          <a:lstStyle/>
          <a:p>
            <a:r>
              <a:rPr lang="de-CH"/>
              <a:t>Kakaoanbau und -ernte</a:t>
            </a:r>
          </a:p>
        </p:txBody>
      </p:sp>
      <p:sp>
        <p:nvSpPr>
          <p:cNvPr id="4" name="Datumsplatzhalter 3">
            <a:extLst>
              <a:ext uri="{FF2B5EF4-FFF2-40B4-BE49-F238E27FC236}">
                <a16:creationId xmlns:a16="http://schemas.microsoft.com/office/drawing/2014/main" id="{15135445-4546-4B9A-9D6F-686149711303}"/>
              </a:ext>
            </a:extLst>
          </p:cNvPr>
          <p:cNvSpPr>
            <a:spLocks noGrp="1"/>
          </p:cNvSpPr>
          <p:nvPr>
            <p:ph type="dt" sz="half" idx="10"/>
          </p:nvPr>
        </p:nvSpPr>
        <p:spPr/>
        <p:txBody>
          <a:bodyPr/>
          <a:lstStyle/>
          <a:p>
            <a:fld id="{80244C6F-0A24-4955-8B33-426F91B0C84D}" type="datetime1">
              <a:rPr lang="de-DE" smtClean="0"/>
              <a:t>12.01.2021</a:t>
            </a:fld>
            <a:endParaRPr lang="en-US"/>
          </a:p>
        </p:txBody>
      </p:sp>
      <p:pic>
        <p:nvPicPr>
          <p:cNvPr id="5" name="Onlinemedien 4" title="Die Kakaoernte - Welt der Wunder">
            <a:hlinkClick r:id="" action="ppaction://media"/>
            <a:extLst>
              <a:ext uri="{FF2B5EF4-FFF2-40B4-BE49-F238E27FC236}">
                <a16:creationId xmlns:a16="http://schemas.microsoft.com/office/drawing/2014/main" id="{1988EFE0-C0CE-4924-8BF2-826F50E9D803}"/>
              </a:ext>
            </a:extLst>
          </p:cNvPr>
          <p:cNvPicPr>
            <a:picLocks noRot="1" noChangeAspect="1"/>
          </p:cNvPicPr>
          <p:nvPr>
            <a:videoFile r:link="rId1"/>
          </p:nvPr>
        </p:nvPicPr>
        <p:blipFill>
          <a:blip r:embed="rId4"/>
          <a:stretch>
            <a:fillRect/>
          </a:stretch>
        </p:blipFill>
        <p:spPr>
          <a:xfrm>
            <a:off x="2392854" y="1671736"/>
            <a:ext cx="7756985" cy="4363304"/>
          </a:xfrm>
          <a:prstGeom prst="rect">
            <a:avLst/>
          </a:prstGeom>
        </p:spPr>
      </p:pic>
      <p:sp>
        <p:nvSpPr>
          <p:cNvPr id="7" name="Inhaltsplatzhalter 6">
            <a:extLst>
              <a:ext uri="{FF2B5EF4-FFF2-40B4-BE49-F238E27FC236}">
                <a16:creationId xmlns:a16="http://schemas.microsoft.com/office/drawing/2014/main" id="{0E27CD47-746A-47A4-9292-D4343226F43D}"/>
              </a:ext>
            </a:extLst>
          </p:cNvPr>
          <p:cNvSpPr>
            <a:spLocks noGrp="1"/>
          </p:cNvSpPr>
          <p:nvPr>
            <p:ph idx="1"/>
          </p:nvPr>
        </p:nvSpPr>
        <p:spPr/>
        <p:txBody>
          <a:bodyPr/>
          <a:lstStyle/>
          <a:p>
            <a:endParaRPr lang="de-CH" dirty="0"/>
          </a:p>
        </p:txBody>
      </p:sp>
    </p:spTree>
    <p:extLst>
      <p:ext uri="{BB962C8B-B14F-4D97-AF65-F5344CB8AC3E}">
        <p14:creationId xmlns:p14="http://schemas.microsoft.com/office/powerpoint/2010/main" val="12268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E3D9-C5FB-41A9-B6D2-DFB210BB62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367909BF-1DF7-4ACE-8F58-6CF719BB27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7" name="Rectangle 16">
            <a:extLst>
              <a:ext uri="{FF2B5EF4-FFF2-40B4-BE49-F238E27FC236}">
                <a16:creationId xmlns:a16="http://schemas.microsoft.com/office/drawing/2014/main" id="{89E8BEDB-0BBC-4F21-9CFB-8530D664C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51D6D676-6F2F-4446-9935-2D8D038214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BAEA2B-9C25-4B43-8C9A-A9D0C3E9B1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FC5F3A-7F1A-4EE8-A913-C8E96ACC3C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420551B3-B4DA-48EE-988C-4FAEAEB5C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5">
            <a:extLst>
              <a:ext uri="{FF2B5EF4-FFF2-40B4-BE49-F238E27FC236}">
                <a16:creationId xmlns:a16="http://schemas.microsoft.com/office/drawing/2014/main" id="{03E5DE47-1547-435E-A571-E834EB9708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
            <a:ext cx="12191996" cy="6857988"/>
          </a:xfrm>
          <a:prstGeom prst="rect">
            <a:avLst/>
          </a:prstGeom>
        </p:spPr>
      </p:pic>
      <p:sp>
        <p:nvSpPr>
          <p:cNvPr id="26" name="Rectangle 25">
            <a:extLst>
              <a:ext uri="{FF2B5EF4-FFF2-40B4-BE49-F238E27FC236}">
                <a16:creationId xmlns:a16="http://schemas.microsoft.com/office/drawing/2014/main" id="{0B121716-8B64-478F-ABDB-17030AD1B7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2A1A5B-34AD-43D4-A5F4-850A698F6EB8}"/>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3400" b="0" cap="all" spc="-100">
                <a:solidFill>
                  <a:schemeClr val="tx1"/>
                </a:solidFill>
              </a:rPr>
              <a:t>Von der Kakaobohne zur Tafel Schokolade</a:t>
            </a:r>
          </a:p>
        </p:txBody>
      </p:sp>
      <p:sp>
        <p:nvSpPr>
          <p:cNvPr id="4" name="Datumsplatzhalter 3">
            <a:extLst>
              <a:ext uri="{FF2B5EF4-FFF2-40B4-BE49-F238E27FC236}">
                <a16:creationId xmlns:a16="http://schemas.microsoft.com/office/drawing/2014/main" id="{19DBAE89-46E6-4BD1-BACB-79B90C7DAA07}"/>
              </a:ext>
            </a:extLst>
          </p:cNvPr>
          <p:cNvSpPr>
            <a:spLocks noGrp="1"/>
          </p:cNvSpPr>
          <p:nvPr>
            <p:ph type="dt" sz="half" idx="10"/>
          </p:nvPr>
        </p:nvSpPr>
        <p:spPr>
          <a:xfrm>
            <a:off x="310829" y="6294785"/>
            <a:ext cx="2138944" cy="365760"/>
          </a:xfrm>
        </p:spPr>
        <p:txBody>
          <a:bodyPr vert="horz" lIns="91440" tIns="45720" rIns="91440" bIns="45720" rtlCol="0" anchor="b">
            <a:normAutofit/>
          </a:bodyPr>
          <a:lstStyle/>
          <a:p>
            <a:pPr algn="l" defTabSz="457200">
              <a:spcAft>
                <a:spcPts val="600"/>
              </a:spcAft>
            </a:pPr>
            <a:fld id="{B401E513-D8D0-4BE7-9C50-DDFED1D49B91}" type="datetime1">
              <a:rPr lang="de-DE" sz="1050" smtClean="0">
                <a:solidFill>
                  <a:schemeClr val="tx1"/>
                </a:solidFill>
              </a:rPr>
              <a:t>12.01.2021</a:t>
            </a:fld>
            <a:endParaRPr lang="en-US" sz="1050">
              <a:solidFill>
                <a:schemeClr val="tx1"/>
              </a:solidFill>
            </a:endParaRPr>
          </a:p>
        </p:txBody>
      </p:sp>
    </p:spTree>
    <p:extLst>
      <p:ext uri="{BB962C8B-B14F-4D97-AF65-F5344CB8AC3E}">
        <p14:creationId xmlns:p14="http://schemas.microsoft.com/office/powerpoint/2010/main" val="11656434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657BF2-BFFB-4FF0-9FE2-4D7F7A7C9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397171-E233-4F26-9A8C-29C436537D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A830B9C-C9EB-4D80-9552-AE9DE30758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90F74079-77CE-4FC7-9B92-78667AD1D6B4}"/>
              </a:ext>
            </a:extLst>
          </p:cNvPr>
          <p:cNvSpPr>
            <a:spLocks noGrp="1"/>
          </p:cNvSpPr>
          <p:nvPr>
            <p:ph type="title"/>
          </p:nvPr>
        </p:nvSpPr>
        <p:spPr>
          <a:xfrm>
            <a:off x="868680" y="642593"/>
            <a:ext cx="6281928" cy="1744183"/>
          </a:xfrm>
        </p:spPr>
        <p:txBody>
          <a:bodyPr>
            <a:normAutofit/>
          </a:bodyPr>
          <a:lstStyle/>
          <a:p>
            <a:r>
              <a:rPr lang="de-CH" sz="3900"/>
              <a:t>Auftrag Mysterypuzzle Schokolade</a:t>
            </a:r>
          </a:p>
        </p:txBody>
      </p:sp>
      <p:sp>
        <p:nvSpPr>
          <p:cNvPr id="3" name="Inhaltsplatzhalter 2">
            <a:extLst>
              <a:ext uri="{FF2B5EF4-FFF2-40B4-BE49-F238E27FC236}">
                <a16:creationId xmlns:a16="http://schemas.microsoft.com/office/drawing/2014/main" id="{F9C23959-FC87-4A3E-9EC6-71A3E6366D68}"/>
              </a:ext>
            </a:extLst>
          </p:cNvPr>
          <p:cNvSpPr>
            <a:spLocks noGrp="1"/>
          </p:cNvSpPr>
          <p:nvPr>
            <p:ph idx="1"/>
          </p:nvPr>
        </p:nvSpPr>
        <p:spPr>
          <a:xfrm>
            <a:off x="868680" y="2386584"/>
            <a:ext cx="6281928" cy="3648456"/>
          </a:xfrm>
        </p:spPr>
        <p:txBody>
          <a:bodyPr vert="horz" lIns="91440" tIns="45720" rIns="91440" bIns="45720" rtlCol="0" anchor="t">
            <a:noAutofit/>
          </a:bodyPr>
          <a:lstStyle/>
          <a:p>
            <a:r>
              <a:rPr lang="de-CH" dirty="0"/>
              <a:t>Wie entsteht aus Kakao eine Tafel Schokolade? </a:t>
            </a:r>
          </a:p>
          <a:p>
            <a:pPr marL="0" indent="0">
              <a:buNone/>
            </a:pPr>
            <a:endParaRPr lang="de-CH" dirty="0"/>
          </a:p>
          <a:p>
            <a:pPr marL="0" indent="0">
              <a:buNone/>
            </a:pPr>
            <a:r>
              <a:rPr lang="de-CH" dirty="0"/>
              <a:t>Zeit: 20' / Partnerarbeit </a:t>
            </a:r>
          </a:p>
          <a:p>
            <a:pPr marL="342900" indent="-342900">
              <a:buAutoNum type="arabicPeriod"/>
            </a:pPr>
            <a:r>
              <a:rPr lang="de-CH" dirty="0"/>
              <a:t>Legen Sie zu zweit die </a:t>
            </a:r>
            <a:r>
              <a:rPr lang="de-CH" dirty="0" smtClean="0"/>
              <a:t>Kärtchen auf </a:t>
            </a:r>
            <a:r>
              <a:rPr lang="de-CH" dirty="0"/>
              <a:t>den Tisch, so dass die Wertschöpfungskette (die einzelnen Akteure und Schritte) der Schokoladenherstellung zu sehen ist.</a:t>
            </a:r>
          </a:p>
          <a:p>
            <a:pPr marL="342900" indent="-342900">
              <a:buAutoNum type="arabicPeriod"/>
            </a:pPr>
            <a:r>
              <a:rPr lang="de-CH" dirty="0"/>
              <a:t>Zeichnen Sie danach auf die Tafel Schokolade (Vorlage auf Papier) ein, wie viel </a:t>
            </a:r>
            <a:r>
              <a:rPr lang="de-CH" dirty="0" smtClean="0"/>
              <a:t>Prozent/Anteil</a:t>
            </a:r>
            <a:r>
              <a:rPr lang="de-CH" dirty="0" smtClean="0"/>
              <a:t> </a:t>
            </a:r>
            <a:r>
              <a:rPr lang="de-CH" dirty="0"/>
              <a:t>jeder Akteur vom Verkauf einer Tafel Schokolade verdient (d.h. je grösser Sie das Feld einzeichnen, desto mehr verdient der Akteur) </a:t>
            </a:r>
          </a:p>
          <a:p>
            <a:pPr marL="342900" indent="-342900">
              <a:buAutoNum type="arabicPeriod"/>
            </a:pPr>
            <a:r>
              <a:rPr lang="de-CH" dirty="0">
                <a:ea typeface="+mn-lt"/>
                <a:cs typeface="+mn-lt"/>
              </a:rPr>
              <a:t>Auflösung gemeinsam im Plenum</a:t>
            </a:r>
          </a:p>
          <a:p>
            <a:pPr marL="0" indent="0">
              <a:buNone/>
            </a:pPr>
            <a:endParaRPr lang="de-CH" dirty="0"/>
          </a:p>
        </p:txBody>
      </p:sp>
      <p:sp>
        <p:nvSpPr>
          <p:cNvPr id="4" name="Datumsplatzhalter 3">
            <a:extLst>
              <a:ext uri="{FF2B5EF4-FFF2-40B4-BE49-F238E27FC236}">
                <a16:creationId xmlns:a16="http://schemas.microsoft.com/office/drawing/2014/main" id="{1B2111FF-E8AF-4C6F-940D-EE94041F7BDC}"/>
              </a:ext>
            </a:extLst>
          </p:cNvPr>
          <p:cNvSpPr>
            <a:spLocks noGrp="1"/>
          </p:cNvSpPr>
          <p:nvPr>
            <p:ph type="dt" sz="half" idx="10"/>
          </p:nvPr>
        </p:nvSpPr>
        <p:spPr>
          <a:xfrm>
            <a:off x="482419" y="6124163"/>
            <a:ext cx="2284485" cy="256032"/>
          </a:xfrm>
        </p:spPr>
        <p:txBody>
          <a:bodyPr>
            <a:normAutofit/>
          </a:bodyPr>
          <a:lstStyle/>
          <a:p>
            <a:pPr algn="l">
              <a:spcAft>
                <a:spcPts val="600"/>
              </a:spcAft>
            </a:pPr>
            <a:fld id="{3F83404C-E895-4342-A11E-7EBD7FC72777}" type="datetime1">
              <a:rPr lang="de-DE" smtClean="0"/>
              <a:t>12.01.2021</a:t>
            </a:fld>
            <a:endParaRPr lang="en-US"/>
          </a:p>
        </p:txBody>
      </p:sp>
      <p:pic>
        <p:nvPicPr>
          <p:cNvPr id="5" name="Picture 5">
            <a:extLst>
              <a:ext uri="{FF2B5EF4-FFF2-40B4-BE49-F238E27FC236}">
                <a16:creationId xmlns:a16="http://schemas.microsoft.com/office/drawing/2014/main" id="{5189C899-637B-4A03-B61E-A0425CCCE305}"/>
              </a:ext>
            </a:extLst>
          </p:cNvPr>
          <p:cNvPicPr>
            <a:picLocks noChangeAspect="1"/>
          </p:cNvPicPr>
          <p:nvPr/>
        </p:nvPicPr>
        <p:blipFill rotWithShape="1">
          <a:blip r:embed="rId3"/>
          <a:srcRect l="23783" r="6941" b="-2"/>
          <a:stretch/>
        </p:blipFill>
        <p:spPr>
          <a:xfrm>
            <a:off x="7837371" y="237744"/>
            <a:ext cx="4124416" cy="6382512"/>
          </a:xfrm>
          <a:prstGeom prst="rect">
            <a:avLst/>
          </a:prstGeom>
        </p:spPr>
      </p:pic>
    </p:spTree>
    <p:extLst>
      <p:ext uri="{BB962C8B-B14F-4D97-AF65-F5344CB8AC3E}">
        <p14:creationId xmlns:p14="http://schemas.microsoft.com/office/powerpoint/2010/main" val="38708588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_2SEEDS">
      <a:dk1>
        <a:srgbClr val="000000"/>
      </a:dk1>
      <a:lt1>
        <a:srgbClr val="FFFFFF"/>
      </a:lt1>
      <a:dk2>
        <a:srgbClr val="412524"/>
      </a:dk2>
      <a:lt2>
        <a:srgbClr val="E2E8E8"/>
      </a:lt2>
      <a:accent1>
        <a:srgbClr val="DE5E5A"/>
      </a:accent1>
      <a:accent2>
        <a:srgbClr val="E478A2"/>
      </a:accent2>
      <a:accent3>
        <a:srgbClr val="DE9256"/>
      </a:accent3>
      <a:accent4>
        <a:srgbClr val="49B58E"/>
      </a:accent4>
      <a:accent5>
        <a:srgbClr val="4DB3B9"/>
      </a:accent5>
      <a:accent6>
        <a:srgbClr val="5AA0DE"/>
      </a:accent6>
      <a:hlink>
        <a:srgbClr val="568D8F"/>
      </a:hlink>
      <a:folHlink>
        <a:srgbClr val="7F7F7F"/>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1102</Words>
  <Application>Microsoft Office PowerPoint</Application>
  <PresentationFormat>Breitbild</PresentationFormat>
  <Paragraphs>154</Paragraphs>
  <Slides>21</Slides>
  <Notes>21</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Century Schoolbook</vt:lpstr>
      <vt:lpstr>Franklin Gothic Book</vt:lpstr>
      <vt:lpstr>Garamond</vt:lpstr>
      <vt:lpstr>SavonVTI</vt:lpstr>
      <vt:lpstr>Schokolade</vt:lpstr>
      <vt:lpstr>Auftrag Kindersklaverei</vt:lpstr>
      <vt:lpstr>Schoggi….</vt:lpstr>
      <vt:lpstr>Herr und Frau Schweizer lieben Schoggi</vt:lpstr>
      <vt:lpstr>Kakaopflanze</vt:lpstr>
      <vt:lpstr>Kakaoproduktion</vt:lpstr>
      <vt:lpstr>Kakaoanbau und -ernte</vt:lpstr>
      <vt:lpstr>Von der Kakaobohne zur Tafel Schokolade</vt:lpstr>
      <vt:lpstr>Auftrag Mysterypuzzle Schokolade</vt:lpstr>
      <vt:lpstr>Wer kriegt wie viel von einer Tafel Schokolade?</vt:lpstr>
      <vt:lpstr> Gewinnanteil der verschiedenen Akteure der Produktionskette </vt:lpstr>
      <vt:lpstr>Andere Darstellungsweise</vt:lpstr>
      <vt:lpstr>Auftrag Arbeitsbedingungen</vt:lpstr>
      <vt:lpstr>UTZ</vt:lpstr>
      <vt:lpstr>Max Havelaar</vt:lpstr>
      <vt:lpstr>Choba Choba</vt:lpstr>
      <vt:lpstr>Degustation</vt:lpstr>
      <vt:lpstr>Werbekampagne</vt:lpstr>
      <vt:lpstr>Reflexion I</vt:lpstr>
      <vt:lpstr>Reflexion II</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Schokolade</dc:title>
  <dc:creator>Mäder Gabriela, BFF Lehrerin</dc:creator>
  <cp:lastModifiedBy>Natalie Andenmatten</cp:lastModifiedBy>
  <cp:revision>10</cp:revision>
  <dcterms:created xsi:type="dcterms:W3CDTF">2020-10-22T12:10:34Z</dcterms:created>
  <dcterms:modified xsi:type="dcterms:W3CDTF">2021-01-12T10:29:27Z</dcterms:modified>
</cp:coreProperties>
</file>